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b1981d47c9194767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3114452ced114abc"/>
  </p:sldMasterIdLst>
  <p:sldIdLst>
    <p:sldId xmlns:r="http://schemas.openxmlformats.org/officeDocument/2006/relationships" id="256" r:id="R8bd6b53ba7e04fcc"/>
    <p:sldId xmlns:r="http://schemas.openxmlformats.org/officeDocument/2006/relationships" id="257" r:id="R5c42c99629b646c4"/>
    <p:sldId xmlns:r="http://schemas.openxmlformats.org/officeDocument/2006/relationships" id="258" r:id="R7061e2acdb3d409f"/>
    <p:sldId xmlns:r="http://schemas.openxmlformats.org/officeDocument/2006/relationships" id="259" r:id="Rf7a4b55815ca42e3"/>
    <p:sldId xmlns:r="http://schemas.openxmlformats.org/officeDocument/2006/relationships" id="260" r:id="R6d8b44bced0d486e"/>
    <p:sldId xmlns:r="http://schemas.openxmlformats.org/officeDocument/2006/relationships" id="261" r:id="R8e2f8f2e9efb4b5d"/>
    <p:sldId xmlns:r="http://schemas.openxmlformats.org/officeDocument/2006/relationships" id="262" r:id="R1f8870ed06b74012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3114452ced114abc" /><Relationship Type="http://schemas.openxmlformats.org/officeDocument/2006/relationships/slide" Target="/ppt/slides/slide1.xml" Id="R8bd6b53ba7e04fcc" /><Relationship Type="http://schemas.openxmlformats.org/officeDocument/2006/relationships/slide" Target="/ppt/slides/slide2.xml" Id="R5c42c99629b646c4" /><Relationship Type="http://schemas.openxmlformats.org/officeDocument/2006/relationships/slide" Target="/ppt/slides/slide3.xml" Id="R7061e2acdb3d409f" /><Relationship Type="http://schemas.openxmlformats.org/officeDocument/2006/relationships/slide" Target="/ppt/slides/slide4.xml" Id="Rf7a4b55815ca42e3" /><Relationship Type="http://schemas.openxmlformats.org/officeDocument/2006/relationships/slide" Target="/ppt/slides/slide5.xml" Id="R6d8b44bced0d486e" /><Relationship Type="http://schemas.openxmlformats.org/officeDocument/2006/relationships/slide" Target="/ppt/slides/slide6.xml" Id="R8e2f8f2e9efb4b5d" /><Relationship Type="http://schemas.openxmlformats.org/officeDocument/2006/relationships/slide" Target="/ppt/slides/slide7.xml" Id="R1f8870ed06b74012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441c143874cd4e6d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d1e9d5e3a694b9c" /><Relationship Type="http://schemas.openxmlformats.org/officeDocument/2006/relationships/theme" Target="/ppt/slideMasters/theme/theme1.xml" Id="R17b57d35cac84f01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dd1e9d5e3a694b9c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da85db4515449b2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8a3b818134145a4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adb4ce55ccc4929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6614decba7c45dc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e7bcc5df0ea4472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8e36bc1c43f4027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4393647aa9446a9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FAUSKE RENGJØRING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FAUSKE RENGJØRING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FAUSKE RENGJØRING AS ble etablert [år] og holder til i Fauske.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FAUSKE RENGJØRING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FAUSKE RENGJØRING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FAUSKE RENGJØRING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5 599 837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117 065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95 506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224 284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1 209 879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FAUSKE RENGJØRING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BUSCH-SØRENSEN RENGJØRINGSBYRÅ AS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FAUSKE RENGJØRING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Storgaten 83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8200 Fauske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+4775545700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busch@busch-s.no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www.busch-s.no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979 917 376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FAUSKE RENGJØRING AS</a:t>
            </a:r>
          </a:p>
        </p:txBody>
      </p:sp>
    </p:spTree>
  </p:cSld>
  <p:clrMapOvr>
    <a:masterClrMapping xmlns:a="http://schemas.openxmlformats.org/drawingml/2006/main"/>
  </p:clrMapOvr>
</p:sld>
</file>