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4b88dffc4d44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581e5a892a4665"/>
  </p:sldMasterIdLst>
  <p:sldIdLst>
    <p:sldId xmlns:r="http://schemas.openxmlformats.org/officeDocument/2006/relationships" id="256" r:id="Rf63856083c8b4ae6"/>
    <p:sldId xmlns:r="http://schemas.openxmlformats.org/officeDocument/2006/relationships" id="257" r:id="R7ad545e8407d495d"/>
    <p:sldId xmlns:r="http://schemas.openxmlformats.org/officeDocument/2006/relationships" id="258" r:id="R4dba44f2cf084b5a"/>
    <p:sldId xmlns:r="http://schemas.openxmlformats.org/officeDocument/2006/relationships" id="259" r:id="Ra8953aa56d52475b"/>
    <p:sldId xmlns:r="http://schemas.openxmlformats.org/officeDocument/2006/relationships" id="260" r:id="R05e64f3a0e6140c5"/>
    <p:sldId xmlns:r="http://schemas.openxmlformats.org/officeDocument/2006/relationships" id="261" r:id="Rd2644ca6446949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581e5a892a4665" /><Relationship Type="http://schemas.openxmlformats.org/officeDocument/2006/relationships/slide" Target="/ppt/slides/slide1.xml" Id="Rf63856083c8b4ae6" /><Relationship Type="http://schemas.openxmlformats.org/officeDocument/2006/relationships/slide" Target="/ppt/slides/slide2.xml" Id="R7ad545e8407d495d" /><Relationship Type="http://schemas.openxmlformats.org/officeDocument/2006/relationships/slide" Target="/ppt/slides/slide3.xml" Id="R4dba44f2cf084b5a" /><Relationship Type="http://schemas.openxmlformats.org/officeDocument/2006/relationships/slide" Target="/ppt/slides/slide4.xml" Id="Ra8953aa56d52475b" /><Relationship Type="http://schemas.openxmlformats.org/officeDocument/2006/relationships/slide" Target="/ppt/slides/slide5.xml" Id="R05e64f3a0e6140c5" /><Relationship Type="http://schemas.openxmlformats.org/officeDocument/2006/relationships/slide" Target="/ppt/slides/slide6.xml" Id="Rd2644ca6446949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99ce71dff45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bf96b13f141ec" /><Relationship Type="http://schemas.openxmlformats.org/officeDocument/2006/relationships/theme" Target="/ppt/slideMasters/theme/theme1.xml" Id="R5b83d939b7f342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dbf96b13f141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e2e00a6784c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e6c91ac364f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efd6c92d146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e38592e6449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c02b2d5e943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d858018a24e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 PETER BORGERSEN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PETER BORGERSEN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PETER BORGERSEN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PETER BORGERSEN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PETER BORGERSEN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PETER BORGERSEN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BORGERSEN PETER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PETER BORGERSEN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979 966 083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PETER BORGERSEN AS</a:t>
            </a:r>
          </a:p>
        </p:txBody>
      </p:sp>
    </p:spTree>
  </p:cSld>
  <p:clrMapOvr>
    <a:masterClrMapping xmlns:a="http://schemas.openxmlformats.org/drawingml/2006/main"/>
  </p:clrMapOvr>
</p:sld>
</file>