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b7c1a5734e43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b2b38affc44d29"/>
  </p:sldMasterIdLst>
  <p:sldIdLst>
    <p:sldId xmlns:r="http://schemas.openxmlformats.org/officeDocument/2006/relationships" id="256" r:id="R3c18d63c2ce64823"/>
    <p:sldId xmlns:r="http://schemas.openxmlformats.org/officeDocument/2006/relationships" id="257" r:id="Re41fcb13c0a54626"/>
    <p:sldId xmlns:r="http://schemas.openxmlformats.org/officeDocument/2006/relationships" id="258" r:id="R3220ec3bab9a4669"/>
    <p:sldId xmlns:r="http://schemas.openxmlformats.org/officeDocument/2006/relationships" id="259" r:id="Ra0da7eeddeb74c8c"/>
    <p:sldId xmlns:r="http://schemas.openxmlformats.org/officeDocument/2006/relationships" id="260" r:id="R3ad9d9c7245e425a"/>
    <p:sldId xmlns:r="http://schemas.openxmlformats.org/officeDocument/2006/relationships" id="261" r:id="Rb53c672a785a481d"/>
    <p:sldId xmlns:r="http://schemas.openxmlformats.org/officeDocument/2006/relationships" id="262" r:id="R334ed398763e48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2b38affc44d29" /><Relationship Type="http://schemas.openxmlformats.org/officeDocument/2006/relationships/slide" Target="/ppt/slides/slide1.xml" Id="R3c18d63c2ce64823" /><Relationship Type="http://schemas.openxmlformats.org/officeDocument/2006/relationships/slide" Target="/ppt/slides/slide2.xml" Id="Re41fcb13c0a54626" /><Relationship Type="http://schemas.openxmlformats.org/officeDocument/2006/relationships/slide" Target="/ppt/slides/slide3.xml" Id="R3220ec3bab9a4669" /><Relationship Type="http://schemas.openxmlformats.org/officeDocument/2006/relationships/slide" Target="/ppt/slides/slide4.xml" Id="Ra0da7eeddeb74c8c" /><Relationship Type="http://schemas.openxmlformats.org/officeDocument/2006/relationships/slide" Target="/ppt/slides/slide5.xml" Id="R3ad9d9c7245e425a" /><Relationship Type="http://schemas.openxmlformats.org/officeDocument/2006/relationships/slide" Target="/ppt/slides/slide6.xml" Id="Rb53c672a785a481d" /><Relationship Type="http://schemas.openxmlformats.org/officeDocument/2006/relationships/slide" Target="/ppt/slides/slide7.xml" Id="R334ed398763e48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35226d3f0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e28c49ba34d6d" /><Relationship Type="http://schemas.openxmlformats.org/officeDocument/2006/relationships/theme" Target="/ppt/slideMasters/theme/theme1.xml" Id="R1f8d1daa22ca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3e28c49ba3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aa59e9aa4e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f8c7b6828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457270262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2f930adf42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2b76e25d0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5a49b6e5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0fb52624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MAUD INVEST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15 785 185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66 322 290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66 354 860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NIELSEN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GUTTORM NIELSEN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73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979 991 002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MAUD INVEST AS</a:t>
            </a:r>
          </a:p>
        </p:txBody>
      </p:sp>
    </p:spTree>
  </p:cSld>
  <p:clrMapOvr>
    <a:masterClrMapping xmlns:a="http://schemas.openxmlformats.org/drawingml/2006/main"/>
  </p:clrMapOvr>
</p:sld>
</file>