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892884ed7141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42afd1c0148bf"/>
  </p:sldMasterIdLst>
  <p:sldIdLst>
    <p:sldId xmlns:r="http://schemas.openxmlformats.org/officeDocument/2006/relationships" id="256" r:id="R4738f0041e284dcf"/>
    <p:sldId xmlns:r="http://schemas.openxmlformats.org/officeDocument/2006/relationships" id="257" r:id="Rd9e86cbdda6645be"/>
    <p:sldId xmlns:r="http://schemas.openxmlformats.org/officeDocument/2006/relationships" id="258" r:id="Rd93c147c696d40bd"/>
    <p:sldId xmlns:r="http://schemas.openxmlformats.org/officeDocument/2006/relationships" id="259" r:id="Rebce46f983f34c31"/>
    <p:sldId xmlns:r="http://schemas.openxmlformats.org/officeDocument/2006/relationships" id="260" r:id="R1f9edbbd26eb4d6f"/>
    <p:sldId xmlns:r="http://schemas.openxmlformats.org/officeDocument/2006/relationships" id="261" r:id="R2c9daabeff60427f"/>
    <p:sldId xmlns:r="http://schemas.openxmlformats.org/officeDocument/2006/relationships" id="262" r:id="R52e7a61e10bf40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42afd1c0148bf" /><Relationship Type="http://schemas.openxmlformats.org/officeDocument/2006/relationships/slide" Target="/ppt/slides/slide1.xml" Id="R4738f0041e284dcf" /><Relationship Type="http://schemas.openxmlformats.org/officeDocument/2006/relationships/slide" Target="/ppt/slides/slide2.xml" Id="Rd9e86cbdda6645be" /><Relationship Type="http://schemas.openxmlformats.org/officeDocument/2006/relationships/slide" Target="/ppt/slides/slide3.xml" Id="Rd93c147c696d40bd" /><Relationship Type="http://schemas.openxmlformats.org/officeDocument/2006/relationships/slide" Target="/ppt/slides/slide4.xml" Id="Rebce46f983f34c31" /><Relationship Type="http://schemas.openxmlformats.org/officeDocument/2006/relationships/slide" Target="/ppt/slides/slide5.xml" Id="R1f9edbbd26eb4d6f" /><Relationship Type="http://schemas.openxmlformats.org/officeDocument/2006/relationships/slide" Target="/ppt/slides/slide6.xml" Id="R2c9daabeff60427f" /><Relationship Type="http://schemas.openxmlformats.org/officeDocument/2006/relationships/slide" Target="/ppt/slides/slide7.xml" Id="R52e7a61e10bf40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5ad0cbe6e348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ccd4f8c3143ee" /><Relationship Type="http://schemas.openxmlformats.org/officeDocument/2006/relationships/theme" Target="/ppt/slideMasters/theme/theme1.xml" Id="Ra613ead27f8f46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8ccd4f8c3143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bb95b781340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262582cd945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61b7473aa4f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41d0ec2b848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f33754aa442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d3083ee9446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b0c0e8a3f4c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EGERSUND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EGERSUND GROUP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76 490 000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1 135 046 000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1 924 526 000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HÅDYR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KONTRAZI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46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980 000 621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GROUP AS</a:t>
            </a:r>
          </a:p>
        </p:txBody>
      </p:sp>
    </p:spTree>
  </p:cSld>
  <p:clrMapOvr>
    <a:masterClrMapping xmlns:a="http://schemas.openxmlformats.org/drawingml/2006/main"/>
  </p:clrMapOvr>
</p:sld>
</file>