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22484724b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6863f00594560"/>
  </p:sldMasterIdLst>
  <p:sldIdLst>
    <p:sldId xmlns:r="http://schemas.openxmlformats.org/officeDocument/2006/relationships" id="256" r:id="Rd4434ed1ef5d49a7"/>
    <p:sldId xmlns:r="http://schemas.openxmlformats.org/officeDocument/2006/relationships" id="257" r:id="Re2e7cdd6395543fc"/>
    <p:sldId xmlns:r="http://schemas.openxmlformats.org/officeDocument/2006/relationships" id="258" r:id="R5527721d565449e8"/>
    <p:sldId xmlns:r="http://schemas.openxmlformats.org/officeDocument/2006/relationships" id="259" r:id="Rc3d5da033de44420"/>
    <p:sldId xmlns:r="http://schemas.openxmlformats.org/officeDocument/2006/relationships" id="260" r:id="Re05bd934d43a49e9"/>
    <p:sldId xmlns:r="http://schemas.openxmlformats.org/officeDocument/2006/relationships" id="261" r:id="R7d62bf7d01d442c7"/>
    <p:sldId xmlns:r="http://schemas.openxmlformats.org/officeDocument/2006/relationships" id="262" r:id="R83d2d635bde2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6863f00594560" /><Relationship Type="http://schemas.openxmlformats.org/officeDocument/2006/relationships/slide" Target="/ppt/slides/slide1.xml" Id="Rd4434ed1ef5d49a7" /><Relationship Type="http://schemas.openxmlformats.org/officeDocument/2006/relationships/slide" Target="/ppt/slides/slide2.xml" Id="Re2e7cdd6395543fc" /><Relationship Type="http://schemas.openxmlformats.org/officeDocument/2006/relationships/slide" Target="/ppt/slides/slide3.xml" Id="R5527721d565449e8" /><Relationship Type="http://schemas.openxmlformats.org/officeDocument/2006/relationships/slide" Target="/ppt/slides/slide4.xml" Id="Rc3d5da033de44420" /><Relationship Type="http://schemas.openxmlformats.org/officeDocument/2006/relationships/slide" Target="/ppt/slides/slide5.xml" Id="Re05bd934d43a49e9" /><Relationship Type="http://schemas.openxmlformats.org/officeDocument/2006/relationships/slide" Target="/ppt/slides/slide6.xml" Id="R7d62bf7d01d442c7" /><Relationship Type="http://schemas.openxmlformats.org/officeDocument/2006/relationships/slide" Target="/ppt/slides/slide7.xml" Id="R83d2d635bde2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6ba4cec1b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f5c5ef0ac491c" /><Relationship Type="http://schemas.openxmlformats.org/officeDocument/2006/relationships/theme" Target="/ppt/slideMasters/theme/theme1.xml" Id="Rb92cae092d82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af5c5ef0ac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508c72987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56d64a0224c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67041fa4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1c08dec24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8e75f1982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ea784363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d43d97def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ATTENTION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ATTENTION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653 933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622 318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8 179 614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12 432 907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FASTING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980 051 919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ATTENTION MANAGEMENT AS</a:t>
            </a:r>
          </a:p>
        </p:txBody>
      </p:sp>
    </p:spTree>
  </p:cSld>
  <p:clrMapOvr>
    <a:masterClrMapping xmlns:a="http://schemas.openxmlformats.org/drawingml/2006/main"/>
  </p:clrMapOvr>
</p:sld>
</file>