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259aaa33bc49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47b6d22434804"/>
  </p:sldMasterIdLst>
  <p:sldIdLst>
    <p:sldId xmlns:r="http://schemas.openxmlformats.org/officeDocument/2006/relationships" id="256" r:id="R10f3daae1fd7416b"/>
    <p:sldId xmlns:r="http://schemas.openxmlformats.org/officeDocument/2006/relationships" id="257" r:id="R9b64e153dd4c4ece"/>
    <p:sldId xmlns:r="http://schemas.openxmlformats.org/officeDocument/2006/relationships" id="258" r:id="Rd92e071a74cc43d3"/>
    <p:sldId xmlns:r="http://schemas.openxmlformats.org/officeDocument/2006/relationships" id="259" r:id="R0ff380759d3248e9"/>
    <p:sldId xmlns:r="http://schemas.openxmlformats.org/officeDocument/2006/relationships" id="260" r:id="R66241f7055f04e48"/>
    <p:sldId xmlns:r="http://schemas.openxmlformats.org/officeDocument/2006/relationships" id="261" r:id="Rc5439ecdc2164c3a"/>
    <p:sldId xmlns:r="http://schemas.openxmlformats.org/officeDocument/2006/relationships" id="262" r:id="R7d14238debb7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47b6d22434804" /><Relationship Type="http://schemas.openxmlformats.org/officeDocument/2006/relationships/slide" Target="/ppt/slides/slide1.xml" Id="R10f3daae1fd7416b" /><Relationship Type="http://schemas.openxmlformats.org/officeDocument/2006/relationships/slide" Target="/ppt/slides/slide2.xml" Id="R9b64e153dd4c4ece" /><Relationship Type="http://schemas.openxmlformats.org/officeDocument/2006/relationships/slide" Target="/ppt/slides/slide3.xml" Id="Rd92e071a74cc43d3" /><Relationship Type="http://schemas.openxmlformats.org/officeDocument/2006/relationships/slide" Target="/ppt/slides/slide4.xml" Id="R0ff380759d3248e9" /><Relationship Type="http://schemas.openxmlformats.org/officeDocument/2006/relationships/slide" Target="/ppt/slides/slide5.xml" Id="R66241f7055f04e48" /><Relationship Type="http://schemas.openxmlformats.org/officeDocument/2006/relationships/slide" Target="/ppt/slides/slide6.xml" Id="Rc5439ecdc2164c3a" /><Relationship Type="http://schemas.openxmlformats.org/officeDocument/2006/relationships/slide" Target="/ppt/slides/slide7.xml" Id="R7d14238debb7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dff6fda95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d8dabf8148d2" /><Relationship Type="http://schemas.openxmlformats.org/officeDocument/2006/relationships/theme" Target="/ppt/slideMasters/theme/theme1.xml" Id="R8805400aa78e4e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9d8dabf81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d952a02c847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4f5d210fb4b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e0b7012b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53f69e4748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f094f9bb648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2f29640d546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8c254554e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ARKITEKTKONTOR ENGER NORDIN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ARKITEKTKONTOR ENGER NORDIN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 ELLEN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NORDIN EGIL CHARLES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980 413 845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 ENGER NORDIN AS</a:t>
            </a:r>
          </a:p>
        </p:txBody>
      </p:sp>
    </p:spTree>
  </p:cSld>
  <p:clrMapOvr>
    <a:masterClrMapping xmlns:a="http://schemas.openxmlformats.org/drawingml/2006/main"/>
  </p:clrMapOvr>
</p:sld>
</file>