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a90cc30820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639d64cfb74f2b"/>
  </p:sldMasterIdLst>
  <p:sldIdLst>
    <p:sldId xmlns:r="http://schemas.openxmlformats.org/officeDocument/2006/relationships" id="256" r:id="R22c4e550a0874791"/>
    <p:sldId xmlns:r="http://schemas.openxmlformats.org/officeDocument/2006/relationships" id="257" r:id="Rda01c0278a544d10"/>
    <p:sldId xmlns:r="http://schemas.openxmlformats.org/officeDocument/2006/relationships" id="258" r:id="R7d8e9bd9818c4093"/>
    <p:sldId xmlns:r="http://schemas.openxmlformats.org/officeDocument/2006/relationships" id="259" r:id="Rf95974f9a77c457f"/>
    <p:sldId xmlns:r="http://schemas.openxmlformats.org/officeDocument/2006/relationships" id="260" r:id="R6ed642ac9d0a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39d64cfb74f2b" /><Relationship Type="http://schemas.openxmlformats.org/officeDocument/2006/relationships/slide" Target="/ppt/slides/slide1.xml" Id="R22c4e550a0874791" /><Relationship Type="http://schemas.openxmlformats.org/officeDocument/2006/relationships/slide" Target="/ppt/slides/slide2.xml" Id="Rda01c0278a544d10" /><Relationship Type="http://schemas.openxmlformats.org/officeDocument/2006/relationships/slide" Target="/ppt/slides/slide3.xml" Id="R7d8e9bd9818c4093" /><Relationship Type="http://schemas.openxmlformats.org/officeDocument/2006/relationships/slide" Target="/ppt/slides/slide4.xml" Id="Rf95974f9a77c457f" /><Relationship Type="http://schemas.openxmlformats.org/officeDocument/2006/relationships/slide" Target="/ppt/slides/slide5.xml" Id="R6ed642ac9d0a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cc95c23f74f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20ecf33045e8" /><Relationship Type="http://schemas.openxmlformats.org/officeDocument/2006/relationships/theme" Target="/ppt/slideMasters/theme/theme1.xml" Id="R384de303a3d8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620ecf330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c98375f5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ff60e83a6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5af44c3e6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2bb075434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ab351311e47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PENSJON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PENSJON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PENSJON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PENSJON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PENSJON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PENSJON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980 844 439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PENSJON</a:t>
            </a:r>
          </a:p>
        </p:txBody>
      </p:sp>
    </p:spTree>
  </p:cSld>
  <p:clrMapOvr>
    <a:masterClrMapping xmlns:a="http://schemas.openxmlformats.org/drawingml/2006/main"/>
  </p:clrMapOvr>
</p:sld>
</file>