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87ca753bd9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c6ba69f464482e"/>
  </p:sldMasterIdLst>
  <p:sldIdLst>
    <p:sldId xmlns:r="http://schemas.openxmlformats.org/officeDocument/2006/relationships" id="256" r:id="Rf7a3fdec151e4f6d"/>
    <p:sldId xmlns:r="http://schemas.openxmlformats.org/officeDocument/2006/relationships" id="257" r:id="Rbe47eb61d9e843b4"/>
    <p:sldId xmlns:r="http://schemas.openxmlformats.org/officeDocument/2006/relationships" id="258" r:id="R28920f66542743c0"/>
    <p:sldId xmlns:r="http://schemas.openxmlformats.org/officeDocument/2006/relationships" id="259" r:id="Rf7a060a9db5947b5"/>
    <p:sldId xmlns:r="http://schemas.openxmlformats.org/officeDocument/2006/relationships" id="260" r:id="Rdff48ba3bf4a432d"/>
    <p:sldId xmlns:r="http://schemas.openxmlformats.org/officeDocument/2006/relationships" id="261" r:id="Rd365e86ccb364a0f"/>
    <p:sldId xmlns:r="http://schemas.openxmlformats.org/officeDocument/2006/relationships" id="262" r:id="Rb51b447955534c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6ba69f464482e" /><Relationship Type="http://schemas.openxmlformats.org/officeDocument/2006/relationships/slide" Target="/ppt/slides/slide1.xml" Id="Rf7a3fdec151e4f6d" /><Relationship Type="http://schemas.openxmlformats.org/officeDocument/2006/relationships/slide" Target="/ppt/slides/slide2.xml" Id="Rbe47eb61d9e843b4" /><Relationship Type="http://schemas.openxmlformats.org/officeDocument/2006/relationships/slide" Target="/ppt/slides/slide3.xml" Id="R28920f66542743c0" /><Relationship Type="http://schemas.openxmlformats.org/officeDocument/2006/relationships/slide" Target="/ppt/slides/slide4.xml" Id="Rf7a060a9db5947b5" /><Relationship Type="http://schemas.openxmlformats.org/officeDocument/2006/relationships/slide" Target="/ppt/slides/slide5.xml" Id="Rdff48ba3bf4a432d" /><Relationship Type="http://schemas.openxmlformats.org/officeDocument/2006/relationships/slide" Target="/ppt/slides/slide6.xml" Id="Rd365e86ccb364a0f" /><Relationship Type="http://schemas.openxmlformats.org/officeDocument/2006/relationships/slide" Target="/ppt/slides/slide7.xml" Id="Rb51b447955534c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63dae919242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29c7213f04dac" /><Relationship Type="http://schemas.openxmlformats.org/officeDocument/2006/relationships/theme" Target="/ppt/slideMasters/theme/theme1.xml" Id="Rfb1cd80d66fb4c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829c7213f04d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e31e6774846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2f905443546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80f0b43f34c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b18650fc7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f380af0524e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6a763cd314d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44acfdfd34f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 BAKERI OG KONDITORI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 BAKERI OG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 BAKERI OG KONDITORI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 BAKERI OG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 BAKERI OG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 BAKERI OG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21 412 709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251 982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445 181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4 235 233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 BAKERI OG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 BAKERI OG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 torv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07 04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981 122 283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 BAKERI OG KONDITORI AS</a:t>
            </a:r>
          </a:p>
        </p:txBody>
      </p:sp>
    </p:spTree>
  </p:cSld>
  <p:clrMapOvr>
    <a:masterClrMapping xmlns:a="http://schemas.openxmlformats.org/drawingml/2006/main"/>
  </p:clrMapOvr>
</p:sld>
</file>