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3ff714400d40f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1f3031f4cc4a86"/>
  </p:sldMasterIdLst>
  <p:sldIdLst>
    <p:sldId xmlns:r="http://schemas.openxmlformats.org/officeDocument/2006/relationships" id="256" r:id="R0e460bb3c1cf4f13"/>
    <p:sldId xmlns:r="http://schemas.openxmlformats.org/officeDocument/2006/relationships" id="257" r:id="Rdc49422a4a954c57"/>
    <p:sldId xmlns:r="http://schemas.openxmlformats.org/officeDocument/2006/relationships" id="258" r:id="R5ea6ba15feef448e"/>
    <p:sldId xmlns:r="http://schemas.openxmlformats.org/officeDocument/2006/relationships" id="259" r:id="Rc0fd09b8878940b7"/>
    <p:sldId xmlns:r="http://schemas.openxmlformats.org/officeDocument/2006/relationships" id="260" r:id="R78f40258af0e435e"/>
    <p:sldId xmlns:r="http://schemas.openxmlformats.org/officeDocument/2006/relationships" id="261" r:id="Rf3c476590d15451d"/>
    <p:sldId xmlns:r="http://schemas.openxmlformats.org/officeDocument/2006/relationships" id="262" r:id="Rd96be4a216e541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f3031f4cc4a86" /><Relationship Type="http://schemas.openxmlformats.org/officeDocument/2006/relationships/slide" Target="/ppt/slides/slide1.xml" Id="R0e460bb3c1cf4f13" /><Relationship Type="http://schemas.openxmlformats.org/officeDocument/2006/relationships/slide" Target="/ppt/slides/slide2.xml" Id="Rdc49422a4a954c57" /><Relationship Type="http://schemas.openxmlformats.org/officeDocument/2006/relationships/slide" Target="/ppt/slides/slide3.xml" Id="R5ea6ba15feef448e" /><Relationship Type="http://schemas.openxmlformats.org/officeDocument/2006/relationships/slide" Target="/ppt/slides/slide4.xml" Id="Rc0fd09b8878940b7" /><Relationship Type="http://schemas.openxmlformats.org/officeDocument/2006/relationships/slide" Target="/ppt/slides/slide5.xml" Id="R78f40258af0e435e" /><Relationship Type="http://schemas.openxmlformats.org/officeDocument/2006/relationships/slide" Target="/ppt/slides/slide6.xml" Id="Rf3c476590d15451d" /><Relationship Type="http://schemas.openxmlformats.org/officeDocument/2006/relationships/slide" Target="/ppt/slides/slide7.xml" Id="Rd96be4a216e541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73067a61644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3045940e314369" /><Relationship Type="http://schemas.openxmlformats.org/officeDocument/2006/relationships/theme" Target="/ppt/slideMasters/theme/theme1.xml" Id="R6d2e6546659345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3045940e3143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401e398b3445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ad51504a84d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2ee60b5864c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7950e7e4643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4ec35851842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3801bb86643d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582bf5ec74a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ALIN INVEST AS ble etablert [år] og holder til i Laksevåg.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10 102 496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3 211 160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5 566 873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109 877 201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203 128 571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GIMI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IMCBULL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ClampOn AS, Vågsgaten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5160 Laksevåg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981 479 092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ALIN INVEST AS</a:t>
            </a:r>
          </a:p>
        </p:txBody>
      </p:sp>
    </p:spTree>
  </p:cSld>
  <p:clrMapOvr>
    <a:masterClrMapping xmlns:a="http://schemas.openxmlformats.org/drawingml/2006/main"/>
  </p:clrMapOvr>
</p:sld>
</file>