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69112d9a642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161c7740434443"/>
  </p:sldMasterIdLst>
  <p:sldIdLst>
    <p:sldId xmlns:r="http://schemas.openxmlformats.org/officeDocument/2006/relationships" id="256" r:id="R538ad1baa5a44da9"/>
    <p:sldId xmlns:r="http://schemas.openxmlformats.org/officeDocument/2006/relationships" id="257" r:id="R874eb57979454787"/>
    <p:sldId xmlns:r="http://schemas.openxmlformats.org/officeDocument/2006/relationships" id="258" r:id="Ra51f49ddff8a4d64"/>
    <p:sldId xmlns:r="http://schemas.openxmlformats.org/officeDocument/2006/relationships" id="259" r:id="Raed1f64400ac4a51"/>
    <p:sldId xmlns:r="http://schemas.openxmlformats.org/officeDocument/2006/relationships" id="260" r:id="Rb63798a0b8564778"/>
    <p:sldId xmlns:r="http://schemas.openxmlformats.org/officeDocument/2006/relationships" id="261" r:id="R2f4a106998dc48de"/>
    <p:sldId xmlns:r="http://schemas.openxmlformats.org/officeDocument/2006/relationships" id="262" r:id="R0592422e3f704e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61c7740434443" /><Relationship Type="http://schemas.openxmlformats.org/officeDocument/2006/relationships/slide" Target="/ppt/slides/slide1.xml" Id="R538ad1baa5a44da9" /><Relationship Type="http://schemas.openxmlformats.org/officeDocument/2006/relationships/slide" Target="/ppt/slides/slide2.xml" Id="R874eb57979454787" /><Relationship Type="http://schemas.openxmlformats.org/officeDocument/2006/relationships/slide" Target="/ppt/slides/slide3.xml" Id="Ra51f49ddff8a4d64" /><Relationship Type="http://schemas.openxmlformats.org/officeDocument/2006/relationships/slide" Target="/ppt/slides/slide4.xml" Id="Raed1f64400ac4a51" /><Relationship Type="http://schemas.openxmlformats.org/officeDocument/2006/relationships/slide" Target="/ppt/slides/slide5.xml" Id="Rb63798a0b8564778" /><Relationship Type="http://schemas.openxmlformats.org/officeDocument/2006/relationships/slide" Target="/ppt/slides/slide6.xml" Id="R2f4a106998dc48de" /><Relationship Type="http://schemas.openxmlformats.org/officeDocument/2006/relationships/slide" Target="/ppt/slides/slide7.xml" Id="R0592422e3f704e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511b10db1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b4ea4fd5c4c9f" /><Relationship Type="http://schemas.openxmlformats.org/officeDocument/2006/relationships/theme" Target="/ppt/slideMasters/theme/theme1.xml" Id="R6aa13de24fdb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fb4ea4fd5c4c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e73a626d3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3c8842ad4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affba382d4f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782b01d684b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a533982c44d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f68aa934e47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06c98998b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LEKO ENGROS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LEKO ENGROS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−1 148 170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BERGTOR LEINE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Håndverksveien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10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981 883 497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LEKO ENGROS AS</a:t>
            </a:r>
          </a:p>
        </p:txBody>
      </p:sp>
    </p:spTree>
  </p:cSld>
  <p:clrMapOvr>
    <a:masterClrMapping xmlns:a="http://schemas.openxmlformats.org/drawingml/2006/main"/>
  </p:clrMapOvr>
</p:sld>
</file>