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5f84048201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eec7c944947e3"/>
  </p:sldMasterIdLst>
  <p:sldIdLst>
    <p:sldId xmlns:r="http://schemas.openxmlformats.org/officeDocument/2006/relationships" id="256" r:id="R38c399ac88314e26"/>
    <p:sldId xmlns:r="http://schemas.openxmlformats.org/officeDocument/2006/relationships" id="257" r:id="R70bbe5732ef2469a"/>
    <p:sldId xmlns:r="http://schemas.openxmlformats.org/officeDocument/2006/relationships" id="258" r:id="R024890ff16154800"/>
    <p:sldId xmlns:r="http://schemas.openxmlformats.org/officeDocument/2006/relationships" id="259" r:id="R0b2890c02c7a4852"/>
    <p:sldId xmlns:r="http://schemas.openxmlformats.org/officeDocument/2006/relationships" id="260" r:id="R9673c071732b45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eec7c944947e3" /><Relationship Type="http://schemas.openxmlformats.org/officeDocument/2006/relationships/slide" Target="/ppt/slides/slide1.xml" Id="R38c399ac88314e26" /><Relationship Type="http://schemas.openxmlformats.org/officeDocument/2006/relationships/slide" Target="/ppt/slides/slide2.xml" Id="R70bbe5732ef2469a" /><Relationship Type="http://schemas.openxmlformats.org/officeDocument/2006/relationships/slide" Target="/ppt/slides/slide3.xml" Id="R024890ff16154800" /><Relationship Type="http://schemas.openxmlformats.org/officeDocument/2006/relationships/slide" Target="/ppt/slides/slide4.xml" Id="R0b2890c02c7a4852" /><Relationship Type="http://schemas.openxmlformats.org/officeDocument/2006/relationships/slide" Target="/ppt/slides/slide5.xml" Id="R9673c071732b45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53049f42045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52b43b6ea4ef1" /><Relationship Type="http://schemas.openxmlformats.org/officeDocument/2006/relationships/theme" Target="/ppt/slideMasters/theme/theme1.xml" Id="R7b3f89f89666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52b43b6ea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960d9cd62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95541ed174e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5c5d33f694a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62233b55743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930e621654f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TELECOM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