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a3a5be0536646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b856d38bda44410"/>
  </p:sldMasterIdLst>
  <p:sldIdLst>
    <p:sldId xmlns:r="http://schemas.openxmlformats.org/officeDocument/2006/relationships" id="256" r:id="Rba928e3972e346d9"/>
    <p:sldId xmlns:r="http://schemas.openxmlformats.org/officeDocument/2006/relationships" id="257" r:id="R35df15d026084b10"/>
    <p:sldId xmlns:r="http://schemas.openxmlformats.org/officeDocument/2006/relationships" id="258" r:id="R56be953732fe4829"/>
    <p:sldId xmlns:r="http://schemas.openxmlformats.org/officeDocument/2006/relationships" id="259" r:id="Rab977cfbd1a74070"/>
    <p:sldId xmlns:r="http://schemas.openxmlformats.org/officeDocument/2006/relationships" id="260" r:id="R560c793bbf3a4483"/>
    <p:sldId xmlns:r="http://schemas.openxmlformats.org/officeDocument/2006/relationships" id="261" r:id="Ra0af390f135a4d0a"/>
    <p:sldId xmlns:r="http://schemas.openxmlformats.org/officeDocument/2006/relationships" id="262" r:id="R3e898245568446f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856d38bda44410" /><Relationship Type="http://schemas.openxmlformats.org/officeDocument/2006/relationships/slide" Target="/ppt/slides/slide1.xml" Id="Rba928e3972e346d9" /><Relationship Type="http://schemas.openxmlformats.org/officeDocument/2006/relationships/slide" Target="/ppt/slides/slide2.xml" Id="R35df15d026084b10" /><Relationship Type="http://schemas.openxmlformats.org/officeDocument/2006/relationships/slide" Target="/ppt/slides/slide3.xml" Id="R56be953732fe4829" /><Relationship Type="http://schemas.openxmlformats.org/officeDocument/2006/relationships/slide" Target="/ppt/slides/slide4.xml" Id="Rab977cfbd1a74070" /><Relationship Type="http://schemas.openxmlformats.org/officeDocument/2006/relationships/slide" Target="/ppt/slides/slide5.xml" Id="R560c793bbf3a4483" /><Relationship Type="http://schemas.openxmlformats.org/officeDocument/2006/relationships/slide" Target="/ppt/slides/slide6.xml" Id="Ra0af390f135a4d0a" /><Relationship Type="http://schemas.openxmlformats.org/officeDocument/2006/relationships/slide" Target="/ppt/slides/slide7.xml" Id="R3e898245568446f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72a081f14f462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bd91c8b1be40a9" /><Relationship Type="http://schemas.openxmlformats.org/officeDocument/2006/relationships/theme" Target="/ppt/slideMasters/theme/theme1.xml" Id="Refc912f8e55e4d3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bd91c8b1be40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965db329ed4bc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85bf56d631476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07dc65ca2441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a04fd43c474b9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d7175635ca42d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2ed62d472044f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fca1e5664341a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SJØSIDEN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SJØSIDEN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SJØSIDEN EIENDOM AS ble etablert [år] og holder til i Holmestrand.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SJØSIDEN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SJØSIDEN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SJØSIDEN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91 344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12 467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1 159 961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1 139 541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2 504 129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SJØSIDEN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GJERT HALSETH MELAND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SJØSIDEN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Kleivbrottet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3084 Holmestrand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982 000 688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SJØSIDEN EIENDOM AS</a:t>
            </a:r>
          </a:p>
        </p:txBody>
      </p:sp>
    </p:spTree>
  </p:cSld>
  <p:clrMapOvr>
    <a:masterClrMapping xmlns:a="http://schemas.openxmlformats.org/drawingml/2006/main"/>
  </p:clrMapOvr>
</p:sld>
</file>