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c795e53c4749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ed531dc5674a73"/>
  </p:sldMasterIdLst>
  <p:sldIdLst>
    <p:sldId xmlns:r="http://schemas.openxmlformats.org/officeDocument/2006/relationships" id="256" r:id="R760d94c464f44f10"/>
    <p:sldId xmlns:r="http://schemas.openxmlformats.org/officeDocument/2006/relationships" id="257" r:id="R901a3676304a4cf8"/>
    <p:sldId xmlns:r="http://schemas.openxmlformats.org/officeDocument/2006/relationships" id="258" r:id="Recab029c7e804fcd"/>
    <p:sldId xmlns:r="http://schemas.openxmlformats.org/officeDocument/2006/relationships" id="259" r:id="Rc197300afbcf4b0c"/>
    <p:sldId xmlns:r="http://schemas.openxmlformats.org/officeDocument/2006/relationships" id="260" r:id="R32fc0e4346bd4f16"/>
    <p:sldId xmlns:r="http://schemas.openxmlformats.org/officeDocument/2006/relationships" id="261" r:id="Ree0838ec69b744bd"/>
    <p:sldId xmlns:r="http://schemas.openxmlformats.org/officeDocument/2006/relationships" id="262" r:id="R2ad067e6c67140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d531dc5674a73" /><Relationship Type="http://schemas.openxmlformats.org/officeDocument/2006/relationships/slide" Target="/ppt/slides/slide1.xml" Id="R760d94c464f44f10" /><Relationship Type="http://schemas.openxmlformats.org/officeDocument/2006/relationships/slide" Target="/ppt/slides/slide2.xml" Id="R901a3676304a4cf8" /><Relationship Type="http://schemas.openxmlformats.org/officeDocument/2006/relationships/slide" Target="/ppt/slides/slide3.xml" Id="Recab029c7e804fcd" /><Relationship Type="http://schemas.openxmlformats.org/officeDocument/2006/relationships/slide" Target="/ppt/slides/slide4.xml" Id="Rc197300afbcf4b0c" /><Relationship Type="http://schemas.openxmlformats.org/officeDocument/2006/relationships/slide" Target="/ppt/slides/slide5.xml" Id="R32fc0e4346bd4f16" /><Relationship Type="http://schemas.openxmlformats.org/officeDocument/2006/relationships/slide" Target="/ppt/slides/slide6.xml" Id="Ree0838ec69b744bd" /><Relationship Type="http://schemas.openxmlformats.org/officeDocument/2006/relationships/slide" Target="/ppt/slides/slide7.xml" Id="R2ad067e6c67140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f74d86e6c40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180cb8fff4ff7" /><Relationship Type="http://schemas.openxmlformats.org/officeDocument/2006/relationships/theme" Target="/ppt/slideMasters/theme/theme1.xml" Id="Ref9e6bb5652c47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9180cb8fff4f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7db50995d4d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a3e2b277e42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de4aba43548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bf317a37748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4e4735ee645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3e88b937e45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927af521948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GUNERIUS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GUNERIUS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GUNERIUS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GUNERIUS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GUNERIUS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GUNERIUS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3 928 004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−2 418 024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−20 659 139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92 713 705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126 536 760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GUNERIUS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RØO INVEST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AYO INVEST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GUNERIUS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ole.ragnar@gunerius.as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982 192 285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GUNERIUS INVEST AS</a:t>
            </a:r>
          </a:p>
        </p:txBody>
      </p:sp>
    </p:spTree>
  </p:cSld>
  <p:clrMapOvr>
    <a:masterClrMapping xmlns:a="http://schemas.openxmlformats.org/drawingml/2006/main"/>
  </p:clrMapOvr>
</p:sld>
</file>