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38240f65343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d0c5e3c75f438c"/>
  </p:sldMasterIdLst>
  <p:sldIdLst>
    <p:sldId xmlns:r="http://schemas.openxmlformats.org/officeDocument/2006/relationships" id="256" r:id="Rb0dd62022efa482a"/>
    <p:sldId xmlns:r="http://schemas.openxmlformats.org/officeDocument/2006/relationships" id="257" r:id="R857b5dc2655d4769"/>
    <p:sldId xmlns:r="http://schemas.openxmlformats.org/officeDocument/2006/relationships" id="258" r:id="R2ba7276f76754941"/>
    <p:sldId xmlns:r="http://schemas.openxmlformats.org/officeDocument/2006/relationships" id="259" r:id="Rfb95f761807d4077"/>
    <p:sldId xmlns:r="http://schemas.openxmlformats.org/officeDocument/2006/relationships" id="260" r:id="R4be08f6983034988"/>
    <p:sldId xmlns:r="http://schemas.openxmlformats.org/officeDocument/2006/relationships" id="261" r:id="R36f79f6b734a429f"/>
    <p:sldId xmlns:r="http://schemas.openxmlformats.org/officeDocument/2006/relationships" id="262" r:id="R1dfa4681a8d5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0c5e3c75f438c" /><Relationship Type="http://schemas.openxmlformats.org/officeDocument/2006/relationships/slide" Target="/ppt/slides/slide1.xml" Id="Rb0dd62022efa482a" /><Relationship Type="http://schemas.openxmlformats.org/officeDocument/2006/relationships/slide" Target="/ppt/slides/slide2.xml" Id="R857b5dc2655d4769" /><Relationship Type="http://schemas.openxmlformats.org/officeDocument/2006/relationships/slide" Target="/ppt/slides/slide3.xml" Id="R2ba7276f76754941" /><Relationship Type="http://schemas.openxmlformats.org/officeDocument/2006/relationships/slide" Target="/ppt/slides/slide4.xml" Id="Rfb95f761807d4077" /><Relationship Type="http://schemas.openxmlformats.org/officeDocument/2006/relationships/slide" Target="/ppt/slides/slide5.xml" Id="R4be08f6983034988" /><Relationship Type="http://schemas.openxmlformats.org/officeDocument/2006/relationships/slide" Target="/ppt/slides/slide6.xml" Id="R36f79f6b734a429f" /><Relationship Type="http://schemas.openxmlformats.org/officeDocument/2006/relationships/slide" Target="/ppt/slides/slide7.xml" Id="R1dfa4681a8d5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b0fad03e444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528f897a34d4a" /><Relationship Type="http://schemas.openxmlformats.org/officeDocument/2006/relationships/theme" Target="/ppt/slideMasters/theme/theme1.xml" Id="R8284d07617b2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4528f897a3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7339b40554b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e4ea472b944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e46bf278245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04f84ae0148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cbf5575824f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431137ac34d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34f86894d4f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LINDBAK OFFICE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OFFICE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334 062 315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14 854 411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13 297 593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58 299 621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130 393 442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LINDBAK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Nordslettvegen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96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www.lindbak.no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982 313 821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LINDBAK OFFICE AS</a:t>
            </a:r>
          </a:p>
        </p:txBody>
      </p:sp>
    </p:spTree>
  </p:cSld>
  <p:clrMapOvr>
    <a:masterClrMapping xmlns:a="http://schemas.openxmlformats.org/drawingml/2006/main"/>
  </p:clrMapOvr>
</p:sld>
</file>