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ee91eb1363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1534827ef40cb"/>
  </p:sldMasterIdLst>
  <p:sldIdLst>
    <p:sldId xmlns:r="http://schemas.openxmlformats.org/officeDocument/2006/relationships" id="256" r:id="R9784ac7274fa43da"/>
    <p:sldId xmlns:r="http://schemas.openxmlformats.org/officeDocument/2006/relationships" id="257" r:id="R68ab3b3efda74534"/>
    <p:sldId xmlns:r="http://schemas.openxmlformats.org/officeDocument/2006/relationships" id="258" r:id="R15c81efe1b1c419a"/>
    <p:sldId xmlns:r="http://schemas.openxmlformats.org/officeDocument/2006/relationships" id="259" r:id="R95d27715ecd94dc6"/>
    <p:sldId xmlns:r="http://schemas.openxmlformats.org/officeDocument/2006/relationships" id="260" r:id="Rcd1da51317dd4349"/>
    <p:sldId xmlns:r="http://schemas.openxmlformats.org/officeDocument/2006/relationships" id="261" r:id="R665c0c6e921c43b3"/>
    <p:sldId xmlns:r="http://schemas.openxmlformats.org/officeDocument/2006/relationships" id="262" r:id="Re49e43a9dbc6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1534827ef40cb" /><Relationship Type="http://schemas.openxmlformats.org/officeDocument/2006/relationships/slide" Target="/ppt/slides/slide1.xml" Id="R9784ac7274fa43da" /><Relationship Type="http://schemas.openxmlformats.org/officeDocument/2006/relationships/slide" Target="/ppt/slides/slide2.xml" Id="R68ab3b3efda74534" /><Relationship Type="http://schemas.openxmlformats.org/officeDocument/2006/relationships/slide" Target="/ppt/slides/slide3.xml" Id="R15c81efe1b1c419a" /><Relationship Type="http://schemas.openxmlformats.org/officeDocument/2006/relationships/slide" Target="/ppt/slides/slide4.xml" Id="R95d27715ecd94dc6" /><Relationship Type="http://schemas.openxmlformats.org/officeDocument/2006/relationships/slide" Target="/ppt/slides/slide5.xml" Id="Rcd1da51317dd4349" /><Relationship Type="http://schemas.openxmlformats.org/officeDocument/2006/relationships/slide" Target="/ppt/slides/slide6.xml" Id="R665c0c6e921c43b3" /><Relationship Type="http://schemas.openxmlformats.org/officeDocument/2006/relationships/slide" Target="/ppt/slides/slide7.xml" Id="Re49e43a9dbc6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a546c7e7b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28e738dd44ab0" /><Relationship Type="http://schemas.openxmlformats.org/officeDocument/2006/relationships/theme" Target="/ppt/slideMasters/theme/theme1.xml" Id="Re4347c9084c3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28e738dd44a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83a1e6d0f4c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74aeebfe2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c78c982f0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681991a7d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423b75734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85b2bd38a45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9cd7a2132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EIDSIVA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ENERGI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29 256 000 000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57 727 000 000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HAFSLUND VEKST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ENERGI HOLDING AS  –  49,4 %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 KOMMUNE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firmapost@eidsiva.no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www.eidsiva.no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983 424 082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ENERGI AS</a:t>
            </a:r>
          </a:p>
        </p:txBody>
      </p:sp>
    </p:spTree>
  </p:cSld>
  <p:clrMapOvr>
    <a:masterClrMapping xmlns:a="http://schemas.openxmlformats.org/drawingml/2006/main"/>
  </p:clrMapOvr>
</p:sld>
</file>