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2ca3d2697142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33facfd6be4ff6"/>
  </p:sldMasterIdLst>
  <p:sldIdLst>
    <p:sldId xmlns:r="http://schemas.openxmlformats.org/officeDocument/2006/relationships" id="256" r:id="Rc88a0eb62daa4960"/>
    <p:sldId xmlns:r="http://schemas.openxmlformats.org/officeDocument/2006/relationships" id="257" r:id="Rcf81bd5a7f5b495a"/>
    <p:sldId xmlns:r="http://schemas.openxmlformats.org/officeDocument/2006/relationships" id="258" r:id="Rc8d409d94caa46b9"/>
    <p:sldId xmlns:r="http://schemas.openxmlformats.org/officeDocument/2006/relationships" id="259" r:id="R8694ef61301c40b8"/>
    <p:sldId xmlns:r="http://schemas.openxmlformats.org/officeDocument/2006/relationships" id="260" r:id="Rf473bb2adca5444d"/>
    <p:sldId xmlns:r="http://schemas.openxmlformats.org/officeDocument/2006/relationships" id="261" r:id="Rc82b1912d4f549a3"/>
    <p:sldId xmlns:r="http://schemas.openxmlformats.org/officeDocument/2006/relationships" id="262" r:id="R219f346c070e4e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3facfd6be4ff6" /><Relationship Type="http://schemas.openxmlformats.org/officeDocument/2006/relationships/slide" Target="/ppt/slides/slide1.xml" Id="Rc88a0eb62daa4960" /><Relationship Type="http://schemas.openxmlformats.org/officeDocument/2006/relationships/slide" Target="/ppt/slides/slide2.xml" Id="Rcf81bd5a7f5b495a" /><Relationship Type="http://schemas.openxmlformats.org/officeDocument/2006/relationships/slide" Target="/ppt/slides/slide3.xml" Id="Rc8d409d94caa46b9" /><Relationship Type="http://schemas.openxmlformats.org/officeDocument/2006/relationships/slide" Target="/ppt/slides/slide4.xml" Id="R8694ef61301c40b8" /><Relationship Type="http://schemas.openxmlformats.org/officeDocument/2006/relationships/slide" Target="/ppt/slides/slide5.xml" Id="Rf473bb2adca5444d" /><Relationship Type="http://schemas.openxmlformats.org/officeDocument/2006/relationships/slide" Target="/ppt/slides/slide6.xml" Id="Rc82b1912d4f549a3" /><Relationship Type="http://schemas.openxmlformats.org/officeDocument/2006/relationships/slide" Target="/ppt/slides/slide7.xml" Id="R219f346c070e4e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967d7d7d1745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62d41e4444bd7" /><Relationship Type="http://schemas.openxmlformats.org/officeDocument/2006/relationships/theme" Target="/ppt/slideMasters/theme/theme1.xml" Id="R2e5fa09bcc50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062d41e4444b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7d994c18741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4ed7af2114e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d3ed29a90b43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90796577744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fbe6fd8a546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16af6ea3f4b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283c9b9ac46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FOSNØY BILSENTER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FOSNØY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FOSNØY BILSENTER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FOSNØY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FOSNØY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FOSNØY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14 485 212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563 103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666 383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2 350 155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4 229 441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FOSNØY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AUSTRHEIM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FOSNØY BILSENTER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Mastrevik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16 75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983 437 516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FOSNØY BILSENTER AS</a:t>
            </a:r>
          </a:p>
        </p:txBody>
      </p:sp>
    </p:spTree>
  </p:cSld>
  <p:clrMapOvr>
    <a:masterClrMapping xmlns:a="http://schemas.openxmlformats.org/drawingml/2006/main"/>
  </p:clrMapOvr>
</p:sld>
</file>