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a05d8c9a974a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695509c6724a89"/>
  </p:sldMasterIdLst>
  <p:sldIdLst>
    <p:sldId xmlns:r="http://schemas.openxmlformats.org/officeDocument/2006/relationships" id="256" r:id="R40e3fbe41ae04fd4"/>
    <p:sldId xmlns:r="http://schemas.openxmlformats.org/officeDocument/2006/relationships" id="257" r:id="R570ca0d3e04342b4"/>
    <p:sldId xmlns:r="http://schemas.openxmlformats.org/officeDocument/2006/relationships" id="258" r:id="Rb8aa10a81b8d412e"/>
    <p:sldId xmlns:r="http://schemas.openxmlformats.org/officeDocument/2006/relationships" id="259" r:id="R56e55acb8e6f4781"/>
    <p:sldId xmlns:r="http://schemas.openxmlformats.org/officeDocument/2006/relationships" id="260" r:id="R7fa855f681fc45a8"/>
    <p:sldId xmlns:r="http://schemas.openxmlformats.org/officeDocument/2006/relationships" id="261" r:id="Ra66ab7c079574bcb"/>
    <p:sldId xmlns:r="http://schemas.openxmlformats.org/officeDocument/2006/relationships" id="262" r:id="R9d8c83fee2d84d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95509c6724a89" /><Relationship Type="http://schemas.openxmlformats.org/officeDocument/2006/relationships/slide" Target="/ppt/slides/slide1.xml" Id="R40e3fbe41ae04fd4" /><Relationship Type="http://schemas.openxmlformats.org/officeDocument/2006/relationships/slide" Target="/ppt/slides/slide2.xml" Id="R570ca0d3e04342b4" /><Relationship Type="http://schemas.openxmlformats.org/officeDocument/2006/relationships/slide" Target="/ppt/slides/slide3.xml" Id="Rb8aa10a81b8d412e" /><Relationship Type="http://schemas.openxmlformats.org/officeDocument/2006/relationships/slide" Target="/ppt/slides/slide4.xml" Id="R56e55acb8e6f4781" /><Relationship Type="http://schemas.openxmlformats.org/officeDocument/2006/relationships/slide" Target="/ppt/slides/slide5.xml" Id="R7fa855f681fc45a8" /><Relationship Type="http://schemas.openxmlformats.org/officeDocument/2006/relationships/slide" Target="/ppt/slides/slide6.xml" Id="Ra66ab7c079574bcb" /><Relationship Type="http://schemas.openxmlformats.org/officeDocument/2006/relationships/slide" Target="/ppt/slides/slide7.xml" Id="R9d8c83fee2d84d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e112307d149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ebbf611a4440e" /><Relationship Type="http://schemas.openxmlformats.org/officeDocument/2006/relationships/theme" Target="/ppt/slideMasters/theme/theme1.xml" Id="R1c40d04eb8694b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1ebbf611a444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25876152c4f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8048b520245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c1a585ab24c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2781b8a544c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4ee8e2abb49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0d277747b44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5008ec5c64f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REMO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744 723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50 656 946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72 129 307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KASRIS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MAROM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SILDRING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REME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ADB Senteret AS, Langgata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983 453 821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