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5dface37f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ae60575c94df2"/>
  </p:sldMasterIdLst>
  <p:sldIdLst>
    <p:sldId xmlns:r="http://schemas.openxmlformats.org/officeDocument/2006/relationships" id="256" r:id="R6789de6b6aad4f2d"/>
    <p:sldId xmlns:r="http://schemas.openxmlformats.org/officeDocument/2006/relationships" id="257" r:id="R22a9976105724ebf"/>
    <p:sldId xmlns:r="http://schemas.openxmlformats.org/officeDocument/2006/relationships" id="258" r:id="R7b67920499b34f26"/>
    <p:sldId xmlns:r="http://schemas.openxmlformats.org/officeDocument/2006/relationships" id="259" r:id="R9694a8a5dae94311"/>
    <p:sldId xmlns:r="http://schemas.openxmlformats.org/officeDocument/2006/relationships" id="260" r:id="R4e0b383d885c424a"/>
    <p:sldId xmlns:r="http://schemas.openxmlformats.org/officeDocument/2006/relationships" id="261" r:id="Rdb410c4b67524c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ae60575c94df2" /><Relationship Type="http://schemas.openxmlformats.org/officeDocument/2006/relationships/slide" Target="/ppt/slides/slide1.xml" Id="R6789de6b6aad4f2d" /><Relationship Type="http://schemas.openxmlformats.org/officeDocument/2006/relationships/slide" Target="/ppt/slides/slide2.xml" Id="R22a9976105724ebf" /><Relationship Type="http://schemas.openxmlformats.org/officeDocument/2006/relationships/slide" Target="/ppt/slides/slide3.xml" Id="R7b67920499b34f26" /><Relationship Type="http://schemas.openxmlformats.org/officeDocument/2006/relationships/slide" Target="/ppt/slides/slide4.xml" Id="R9694a8a5dae94311" /><Relationship Type="http://schemas.openxmlformats.org/officeDocument/2006/relationships/slide" Target="/ppt/slides/slide5.xml" Id="R4e0b383d885c424a" /><Relationship Type="http://schemas.openxmlformats.org/officeDocument/2006/relationships/slide" Target="/ppt/slides/slide6.xml" Id="Rdb410c4b67524c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9ca60fb5e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4e1dfc112499f" /><Relationship Type="http://schemas.openxmlformats.org/officeDocument/2006/relationships/theme" Target="/ppt/slideMasters/theme/theme1.xml" Id="Rdffd8a225a4445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4e1dfc11249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15e31663b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1956f721a4c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240c7efc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52b2106bf48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da7577fd440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abe51373c4c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FREDRIKSEN PUBDRIFT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FREDRIKSEN PUBDRIFT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FREDRIKSEN PUBDRIFT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FREDRIKSEN PUBDRIFT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FREDRIKSEN PUBDRIFT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FREDRIKSEN PUBDRIFT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FREDRIKSEN ROHNNY ANDRE  –  200,0 %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FREDRIKSEN PUBDRIFT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983 474 748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FREDRIKSEN PUBDRIFT AS</a:t>
            </a:r>
          </a:p>
        </p:txBody>
      </p:sp>
    </p:spTree>
  </p:cSld>
  <p:clrMapOvr>
    <a:masterClrMapping xmlns:a="http://schemas.openxmlformats.org/drawingml/2006/main"/>
  </p:clrMapOvr>
</p:sld>
</file>