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88dde13434e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50571b94a94db7"/>
  </p:sldMasterIdLst>
  <p:sldIdLst>
    <p:sldId xmlns:r="http://schemas.openxmlformats.org/officeDocument/2006/relationships" id="256" r:id="R81de5256d4b2495a"/>
    <p:sldId xmlns:r="http://schemas.openxmlformats.org/officeDocument/2006/relationships" id="257" r:id="R88ae8c1df117406d"/>
    <p:sldId xmlns:r="http://schemas.openxmlformats.org/officeDocument/2006/relationships" id="258" r:id="R0ba566886da74eda"/>
    <p:sldId xmlns:r="http://schemas.openxmlformats.org/officeDocument/2006/relationships" id="259" r:id="R1e01f9054573449e"/>
    <p:sldId xmlns:r="http://schemas.openxmlformats.org/officeDocument/2006/relationships" id="260" r:id="R00ff23301f2e43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0571b94a94db7" /><Relationship Type="http://schemas.openxmlformats.org/officeDocument/2006/relationships/slide" Target="/ppt/slides/slide1.xml" Id="R81de5256d4b2495a" /><Relationship Type="http://schemas.openxmlformats.org/officeDocument/2006/relationships/slide" Target="/ppt/slides/slide2.xml" Id="R88ae8c1df117406d" /><Relationship Type="http://schemas.openxmlformats.org/officeDocument/2006/relationships/slide" Target="/ppt/slides/slide3.xml" Id="R0ba566886da74eda" /><Relationship Type="http://schemas.openxmlformats.org/officeDocument/2006/relationships/slide" Target="/ppt/slides/slide4.xml" Id="R1e01f9054573449e" /><Relationship Type="http://schemas.openxmlformats.org/officeDocument/2006/relationships/slide" Target="/ppt/slides/slide5.xml" Id="R00ff23301f2e43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4c363b91e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afdf0fae0491f" /><Relationship Type="http://schemas.openxmlformats.org/officeDocument/2006/relationships/theme" Target="/ppt/slideMasters/theme/theme1.xml" Id="R24b77e43a8b043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eafdf0fae049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eca3a04d04f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3087cbd3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a361ee28341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cc1331329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1d890dba347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BERLEVÅG TURN OG IDRETTSFORENING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BERLEVÅG TURN OG IDRETTSFORENING ble etablert [år] og holder til i Berlevåg.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 Johnsens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9980 Berlevåg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vivia-ni@online.no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983 829 821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BERLEVÅG TURN OG IDRETTSFORENING</a:t>
            </a:r>
          </a:p>
        </p:txBody>
      </p:sp>
    </p:spTree>
  </p:cSld>
  <p:clrMapOvr>
    <a:masterClrMapping xmlns:a="http://schemas.openxmlformats.org/drawingml/2006/main"/>
  </p:clrMapOvr>
</p:sld>
</file>