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32775928c4a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3375e160e04a4f"/>
  </p:sldMasterIdLst>
  <p:sldIdLst>
    <p:sldId xmlns:r="http://schemas.openxmlformats.org/officeDocument/2006/relationships" id="256" r:id="Ra024628636e24d01"/>
    <p:sldId xmlns:r="http://schemas.openxmlformats.org/officeDocument/2006/relationships" id="257" r:id="R8f9f6b2bdeb84d90"/>
    <p:sldId xmlns:r="http://schemas.openxmlformats.org/officeDocument/2006/relationships" id="258" r:id="R069adb315a85499d"/>
    <p:sldId xmlns:r="http://schemas.openxmlformats.org/officeDocument/2006/relationships" id="259" r:id="R84df1767c5074cee"/>
    <p:sldId xmlns:r="http://schemas.openxmlformats.org/officeDocument/2006/relationships" id="260" r:id="R7ee2d84cc9cf4b29"/>
    <p:sldId xmlns:r="http://schemas.openxmlformats.org/officeDocument/2006/relationships" id="261" r:id="Rcb05944fa27842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375e160e04a4f" /><Relationship Type="http://schemas.openxmlformats.org/officeDocument/2006/relationships/slide" Target="/ppt/slides/slide1.xml" Id="Ra024628636e24d01" /><Relationship Type="http://schemas.openxmlformats.org/officeDocument/2006/relationships/slide" Target="/ppt/slides/slide2.xml" Id="R8f9f6b2bdeb84d90" /><Relationship Type="http://schemas.openxmlformats.org/officeDocument/2006/relationships/slide" Target="/ppt/slides/slide3.xml" Id="R069adb315a85499d" /><Relationship Type="http://schemas.openxmlformats.org/officeDocument/2006/relationships/slide" Target="/ppt/slides/slide4.xml" Id="R84df1767c5074cee" /><Relationship Type="http://schemas.openxmlformats.org/officeDocument/2006/relationships/slide" Target="/ppt/slides/slide5.xml" Id="R7ee2d84cc9cf4b29" /><Relationship Type="http://schemas.openxmlformats.org/officeDocument/2006/relationships/slide" Target="/ppt/slides/slide6.xml" Id="Rcb05944fa27842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b5c12aa40945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1d7d431c2440d" /><Relationship Type="http://schemas.openxmlformats.org/officeDocument/2006/relationships/theme" Target="/ppt/slideMasters/theme/theme1.xml" Id="R0d63cfb40fbe4f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81d7d431c244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12640cfa142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767a5153442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199e2eca545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a30e9c2e047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0b6812b0743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884db5f2a47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YTTERSTAD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YTTERSTAD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YTTERSTAD GEIR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YTTERSTAD JORUNN E B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983 974 015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YTTERSTAD AS</a:t>
            </a:r>
          </a:p>
        </p:txBody>
      </p:sp>
    </p:spTree>
  </p:cSld>
  <p:clrMapOvr>
    <a:masterClrMapping xmlns:a="http://schemas.openxmlformats.org/drawingml/2006/main"/>
  </p:clrMapOvr>
</p:sld>
</file>