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dc3e5b1cda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86f959f824a00"/>
  </p:sldMasterIdLst>
  <p:sldIdLst>
    <p:sldId xmlns:r="http://schemas.openxmlformats.org/officeDocument/2006/relationships" id="256" r:id="R7472d413160a4a2d"/>
    <p:sldId xmlns:r="http://schemas.openxmlformats.org/officeDocument/2006/relationships" id="257" r:id="Rf91626ed07934bd2"/>
    <p:sldId xmlns:r="http://schemas.openxmlformats.org/officeDocument/2006/relationships" id="258" r:id="R1863d8f8bdf546b3"/>
    <p:sldId xmlns:r="http://schemas.openxmlformats.org/officeDocument/2006/relationships" id="259" r:id="Ra7ab62c140754ef5"/>
    <p:sldId xmlns:r="http://schemas.openxmlformats.org/officeDocument/2006/relationships" id="260" r:id="R6b811b5e085643fa"/>
    <p:sldId xmlns:r="http://schemas.openxmlformats.org/officeDocument/2006/relationships" id="261" r:id="Rb28a217caac34453"/>
    <p:sldId xmlns:r="http://schemas.openxmlformats.org/officeDocument/2006/relationships" id="262" r:id="R507dd110d10147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86f959f824a00" /><Relationship Type="http://schemas.openxmlformats.org/officeDocument/2006/relationships/slide" Target="/ppt/slides/slide1.xml" Id="R7472d413160a4a2d" /><Relationship Type="http://schemas.openxmlformats.org/officeDocument/2006/relationships/slide" Target="/ppt/slides/slide2.xml" Id="Rf91626ed07934bd2" /><Relationship Type="http://schemas.openxmlformats.org/officeDocument/2006/relationships/slide" Target="/ppt/slides/slide3.xml" Id="R1863d8f8bdf546b3" /><Relationship Type="http://schemas.openxmlformats.org/officeDocument/2006/relationships/slide" Target="/ppt/slides/slide4.xml" Id="Ra7ab62c140754ef5" /><Relationship Type="http://schemas.openxmlformats.org/officeDocument/2006/relationships/slide" Target="/ppt/slides/slide5.xml" Id="R6b811b5e085643fa" /><Relationship Type="http://schemas.openxmlformats.org/officeDocument/2006/relationships/slide" Target="/ppt/slides/slide6.xml" Id="Rb28a217caac34453" /><Relationship Type="http://schemas.openxmlformats.org/officeDocument/2006/relationships/slide" Target="/ppt/slides/slide7.xml" Id="R507dd110d10147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2bca4cb0d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7f2d0f8e47ae" /><Relationship Type="http://schemas.openxmlformats.org/officeDocument/2006/relationships/theme" Target="/ppt/slideMasters/theme/theme1.xml" Id="R405ba063fc8b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d7f2d0f8e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7ae6e510d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54078aab4d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a266b81fc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4626ad31f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60cced60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78581aca43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bc688168747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BRYGGE BAKERN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 BAKERN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10 134 805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−246 860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2 119 108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OMMUNDSEN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 LUNDE MYHRE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STEINMEYER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ELIN KNUTSVIK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Hommersåk terrasse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4310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56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 BAKERN AS</a:t>
            </a:r>
          </a:p>
        </p:txBody>
      </p:sp>
    </p:spTree>
  </p:cSld>
  <p:clrMapOvr>
    <a:masterClrMapping xmlns:a="http://schemas.openxmlformats.org/drawingml/2006/main"/>
  </p:clrMapOvr>
</p:sld>
</file>