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64dbd7e66741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dadb1480974e78"/>
  </p:sldMasterIdLst>
  <p:sldIdLst>
    <p:sldId xmlns:r="http://schemas.openxmlformats.org/officeDocument/2006/relationships" id="256" r:id="R7dc5c96949204c6c"/>
    <p:sldId xmlns:r="http://schemas.openxmlformats.org/officeDocument/2006/relationships" id="257" r:id="R19272208268e430a"/>
    <p:sldId xmlns:r="http://schemas.openxmlformats.org/officeDocument/2006/relationships" id="258" r:id="Rc412f1c19de24765"/>
    <p:sldId xmlns:r="http://schemas.openxmlformats.org/officeDocument/2006/relationships" id="259" r:id="R200d2fcd12de4151"/>
    <p:sldId xmlns:r="http://schemas.openxmlformats.org/officeDocument/2006/relationships" id="260" r:id="R6d7b304c97bc467f"/>
    <p:sldId xmlns:r="http://schemas.openxmlformats.org/officeDocument/2006/relationships" id="261" r:id="Rbbb2ae8fd2c245b6"/>
    <p:sldId xmlns:r="http://schemas.openxmlformats.org/officeDocument/2006/relationships" id="262" r:id="R3b53bb91fdb64a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adb1480974e78" /><Relationship Type="http://schemas.openxmlformats.org/officeDocument/2006/relationships/slide" Target="/ppt/slides/slide1.xml" Id="R7dc5c96949204c6c" /><Relationship Type="http://schemas.openxmlformats.org/officeDocument/2006/relationships/slide" Target="/ppt/slides/slide2.xml" Id="R19272208268e430a" /><Relationship Type="http://schemas.openxmlformats.org/officeDocument/2006/relationships/slide" Target="/ppt/slides/slide3.xml" Id="Rc412f1c19de24765" /><Relationship Type="http://schemas.openxmlformats.org/officeDocument/2006/relationships/slide" Target="/ppt/slides/slide4.xml" Id="R200d2fcd12de4151" /><Relationship Type="http://schemas.openxmlformats.org/officeDocument/2006/relationships/slide" Target="/ppt/slides/slide5.xml" Id="R6d7b304c97bc467f" /><Relationship Type="http://schemas.openxmlformats.org/officeDocument/2006/relationships/slide" Target="/ppt/slides/slide6.xml" Id="Rbbb2ae8fd2c245b6" /><Relationship Type="http://schemas.openxmlformats.org/officeDocument/2006/relationships/slide" Target="/ppt/slides/slide7.xml" Id="R3b53bb91fdb64a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5d407a5eac41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5e5b1cceb4024" /><Relationship Type="http://schemas.openxmlformats.org/officeDocument/2006/relationships/theme" Target="/ppt/slideMasters/theme/theme1.xml" Id="Re784a791190f4e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15e5b1cceb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5d1660ef844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6bb2d331a49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70a02e94a41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64ea7d4f34d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9e8df48494c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7b428452b4c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e309a5f1e4f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ARNA OG ÅSANE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OG ÅSANE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ARNA OG ÅSANE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OG ÅSANE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OG ÅSANE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OG ÅSANE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4 064 220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4 064 220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OG ÅSANE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JOHAN DJØNNE LONGVASTØL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OG ÅSANE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arne@ccgroup.no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984 465 149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OG ÅSANE HOLDING AS</a:t>
            </a:r>
          </a:p>
        </p:txBody>
      </p:sp>
    </p:spTree>
  </p:cSld>
  <p:clrMapOvr>
    <a:masterClrMapping xmlns:a="http://schemas.openxmlformats.org/drawingml/2006/main"/>
  </p:clrMapOvr>
</p:sld>
</file>