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3f6a855e8749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4668564b5041ff"/>
  </p:sldMasterIdLst>
  <p:sldIdLst>
    <p:sldId xmlns:r="http://schemas.openxmlformats.org/officeDocument/2006/relationships" id="256" r:id="Rc7bb2dc50e5343bb"/>
    <p:sldId xmlns:r="http://schemas.openxmlformats.org/officeDocument/2006/relationships" id="257" r:id="R91247a3e6ad64a79"/>
    <p:sldId xmlns:r="http://schemas.openxmlformats.org/officeDocument/2006/relationships" id="258" r:id="R9fa04890211a4a36"/>
    <p:sldId xmlns:r="http://schemas.openxmlformats.org/officeDocument/2006/relationships" id="259" r:id="Rc083bafeddfa49fc"/>
    <p:sldId xmlns:r="http://schemas.openxmlformats.org/officeDocument/2006/relationships" id="260" r:id="R8bb9522855df40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4668564b5041ff" /><Relationship Type="http://schemas.openxmlformats.org/officeDocument/2006/relationships/slide" Target="/ppt/slides/slide1.xml" Id="Rc7bb2dc50e5343bb" /><Relationship Type="http://schemas.openxmlformats.org/officeDocument/2006/relationships/slide" Target="/ppt/slides/slide2.xml" Id="R91247a3e6ad64a79" /><Relationship Type="http://schemas.openxmlformats.org/officeDocument/2006/relationships/slide" Target="/ppt/slides/slide3.xml" Id="R9fa04890211a4a36" /><Relationship Type="http://schemas.openxmlformats.org/officeDocument/2006/relationships/slide" Target="/ppt/slides/slide4.xml" Id="Rc083bafeddfa49fc" /><Relationship Type="http://schemas.openxmlformats.org/officeDocument/2006/relationships/slide" Target="/ppt/slides/slide5.xml" Id="R8bb9522855df40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edf6fac95349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b6ca78fa14d74" /><Relationship Type="http://schemas.openxmlformats.org/officeDocument/2006/relationships/theme" Target="/ppt/slideMasters/theme/theme1.xml" Id="R46e248c154f447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fb6ca78fa14d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602bdb9734a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6b101b9084c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6e6ecb6944d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c39a7ccc841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0f09da4f34f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HØVIK NORMISJON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HØVIK NORMISJON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984 591 713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