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5df42d81c646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789c8ea34a4bab"/>
  </p:sldMasterIdLst>
  <p:sldIdLst>
    <p:sldId xmlns:r="http://schemas.openxmlformats.org/officeDocument/2006/relationships" id="256" r:id="Ra08947397f1c4000"/>
    <p:sldId xmlns:r="http://schemas.openxmlformats.org/officeDocument/2006/relationships" id="257" r:id="Raa60f83966f2495c"/>
    <p:sldId xmlns:r="http://schemas.openxmlformats.org/officeDocument/2006/relationships" id="258" r:id="R37f78bb3ba5544eb"/>
    <p:sldId xmlns:r="http://schemas.openxmlformats.org/officeDocument/2006/relationships" id="259" r:id="Rc1e019b1fec546a5"/>
    <p:sldId xmlns:r="http://schemas.openxmlformats.org/officeDocument/2006/relationships" id="260" r:id="R3aee31f483604b8c"/>
    <p:sldId xmlns:r="http://schemas.openxmlformats.org/officeDocument/2006/relationships" id="261" r:id="R77d44caca26244d8"/>
    <p:sldId xmlns:r="http://schemas.openxmlformats.org/officeDocument/2006/relationships" id="262" r:id="R884f077afa9c44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89c8ea34a4bab" /><Relationship Type="http://schemas.openxmlformats.org/officeDocument/2006/relationships/slide" Target="/ppt/slides/slide1.xml" Id="Ra08947397f1c4000" /><Relationship Type="http://schemas.openxmlformats.org/officeDocument/2006/relationships/slide" Target="/ppt/slides/slide2.xml" Id="Raa60f83966f2495c" /><Relationship Type="http://schemas.openxmlformats.org/officeDocument/2006/relationships/slide" Target="/ppt/slides/slide3.xml" Id="R37f78bb3ba5544eb" /><Relationship Type="http://schemas.openxmlformats.org/officeDocument/2006/relationships/slide" Target="/ppt/slides/slide4.xml" Id="Rc1e019b1fec546a5" /><Relationship Type="http://schemas.openxmlformats.org/officeDocument/2006/relationships/slide" Target="/ppt/slides/slide5.xml" Id="R3aee31f483604b8c" /><Relationship Type="http://schemas.openxmlformats.org/officeDocument/2006/relationships/slide" Target="/ppt/slides/slide6.xml" Id="R77d44caca26244d8" /><Relationship Type="http://schemas.openxmlformats.org/officeDocument/2006/relationships/slide" Target="/ppt/slides/slide7.xml" Id="R884f077afa9c44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ca5c1fb3c45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fe93ad8474ca5" /><Relationship Type="http://schemas.openxmlformats.org/officeDocument/2006/relationships/theme" Target="/ppt/slideMasters/theme/theme1.xml" Id="Re6f5216d75bb4e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9fe93ad8474c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e7ff6f0724a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355aa8a624c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c5be1b5134a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c97378a5942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8ec5fd6734c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04eaa7d534c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7ced6f4244f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LTT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LTT UTVIKLING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4 590 001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547 957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901 465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2 649 945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L.T.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Doneheia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4516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25 54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