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85e414529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4a2de53c74613"/>
  </p:sldMasterIdLst>
  <p:sldIdLst>
    <p:sldId xmlns:r="http://schemas.openxmlformats.org/officeDocument/2006/relationships" id="256" r:id="R24759aca1aab4b9c"/>
    <p:sldId xmlns:r="http://schemas.openxmlformats.org/officeDocument/2006/relationships" id="257" r:id="R30eeaa32a31749d9"/>
    <p:sldId xmlns:r="http://schemas.openxmlformats.org/officeDocument/2006/relationships" id="258" r:id="Rc387f560a4fb4846"/>
    <p:sldId xmlns:r="http://schemas.openxmlformats.org/officeDocument/2006/relationships" id="259" r:id="Re910e16d420a43ca"/>
    <p:sldId xmlns:r="http://schemas.openxmlformats.org/officeDocument/2006/relationships" id="260" r:id="Rf0319aaa99f1426f"/>
    <p:sldId xmlns:r="http://schemas.openxmlformats.org/officeDocument/2006/relationships" id="261" r:id="R9bbfcf52cc5b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4a2de53c74613" /><Relationship Type="http://schemas.openxmlformats.org/officeDocument/2006/relationships/slide" Target="/ppt/slides/slide1.xml" Id="R24759aca1aab4b9c" /><Relationship Type="http://schemas.openxmlformats.org/officeDocument/2006/relationships/slide" Target="/ppt/slides/slide2.xml" Id="R30eeaa32a31749d9" /><Relationship Type="http://schemas.openxmlformats.org/officeDocument/2006/relationships/slide" Target="/ppt/slides/slide3.xml" Id="Rc387f560a4fb4846" /><Relationship Type="http://schemas.openxmlformats.org/officeDocument/2006/relationships/slide" Target="/ppt/slides/slide4.xml" Id="Re910e16d420a43ca" /><Relationship Type="http://schemas.openxmlformats.org/officeDocument/2006/relationships/slide" Target="/ppt/slides/slide5.xml" Id="Rf0319aaa99f1426f" /><Relationship Type="http://schemas.openxmlformats.org/officeDocument/2006/relationships/slide" Target="/ppt/slides/slide6.xml" Id="R9bbfcf52cc5b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592192169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a26f7323410f" /><Relationship Type="http://schemas.openxmlformats.org/officeDocument/2006/relationships/theme" Target="/ppt/slideMasters/theme/theme1.xml" Id="Redbac65f2f50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9a26f7323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22f1d81e0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8cf5d1eed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10eaf08fd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35fe9ba93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a8230a37c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2c863fb82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VALID REGNSKAP Liv Valentinsen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VALID REGNSKAP Liv Valentinsen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984 883 331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VALID REGNSKAP Liv Valentinsen</a:t>
            </a:r>
          </a:p>
        </p:txBody>
      </p:sp>
    </p:spTree>
  </p:cSld>
  <p:clrMapOvr>
    <a:masterClrMapping xmlns:a="http://schemas.openxmlformats.org/drawingml/2006/main"/>
  </p:clrMapOvr>
</p:sld>
</file>