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e401565e24a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ed0fa911744241"/>
  </p:sldMasterIdLst>
  <p:sldIdLst>
    <p:sldId xmlns:r="http://schemas.openxmlformats.org/officeDocument/2006/relationships" id="256" r:id="R415b2ca7dd6945a7"/>
    <p:sldId xmlns:r="http://schemas.openxmlformats.org/officeDocument/2006/relationships" id="257" r:id="R91f0e86826f74130"/>
    <p:sldId xmlns:r="http://schemas.openxmlformats.org/officeDocument/2006/relationships" id="258" r:id="R452d98f0b21949d3"/>
    <p:sldId xmlns:r="http://schemas.openxmlformats.org/officeDocument/2006/relationships" id="259" r:id="R35020eb46116403c"/>
    <p:sldId xmlns:r="http://schemas.openxmlformats.org/officeDocument/2006/relationships" id="260" r:id="R3dd4aa81a06c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d0fa911744241" /><Relationship Type="http://schemas.openxmlformats.org/officeDocument/2006/relationships/slide" Target="/ppt/slides/slide1.xml" Id="R415b2ca7dd6945a7" /><Relationship Type="http://schemas.openxmlformats.org/officeDocument/2006/relationships/slide" Target="/ppt/slides/slide2.xml" Id="R91f0e86826f74130" /><Relationship Type="http://schemas.openxmlformats.org/officeDocument/2006/relationships/slide" Target="/ppt/slides/slide3.xml" Id="R452d98f0b21949d3" /><Relationship Type="http://schemas.openxmlformats.org/officeDocument/2006/relationships/slide" Target="/ppt/slides/slide4.xml" Id="R35020eb46116403c" /><Relationship Type="http://schemas.openxmlformats.org/officeDocument/2006/relationships/slide" Target="/ppt/slides/slide5.xml" Id="R3dd4aa81a06c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aa4e6f4b742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0f4b6c2f14c91" /><Relationship Type="http://schemas.openxmlformats.org/officeDocument/2006/relationships/theme" Target="/ppt/slideMasters/theme/theme1.xml" Id="Rdf88d83ad1a641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0f4b6c2f14c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0dee9168f47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d8911ec8e4d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92fff0a704e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e8d3fd6464c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4d163472e43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FJORDS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984 944 721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FJORDS HOLDING AS</a:t>
            </a:r>
          </a:p>
        </p:txBody>
      </p:sp>
    </p:spTree>
  </p:cSld>
  <p:clrMapOvr>
    <a:masterClrMapping xmlns:a="http://schemas.openxmlformats.org/drawingml/2006/main"/>
  </p:clrMapOvr>
</p:sld>
</file>