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f0bf289334e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b994ede8b431b"/>
  </p:sldMasterIdLst>
  <p:sldIdLst>
    <p:sldId xmlns:r="http://schemas.openxmlformats.org/officeDocument/2006/relationships" id="256" r:id="R1afb7ebedb5b4510"/>
    <p:sldId xmlns:r="http://schemas.openxmlformats.org/officeDocument/2006/relationships" id="257" r:id="R9dfbeac912e04039"/>
    <p:sldId xmlns:r="http://schemas.openxmlformats.org/officeDocument/2006/relationships" id="258" r:id="Re3d47b06cdef47fb"/>
    <p:sldId xmlns:r="http://schemas.openxmlformats.org/officeDocument/2006/relationships" id="259" r:id="R1de62221117b44c4"/>
    <p:sldId xmlns:r="http://schemas.openxmlformats.org/officeDocument/2006/relationships" id="260" r:id="R238d0ae59ea7416c"/>
    <p:sldId xmlns:r="http://schemas.openxmlformats.org/officeDocument/2006/relationships" id="261" r:id="Rf6d4856a6e72479d"/>
    <p:sldId xmlns:r="http://schemas.openxmlformats.org/officeDocument/2006/relationships" id="262" r:id="Rcdc277402757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b994ede8b431b" /><Relationship Type="http://schemas.openxmlformats.org/officeDocument/2006/relationships/slide" Target="/ppt/slides/slide1.xml" Id="R1afb7ebedb5b4510" /><Relationship Type="http://schemas.openxmlformats.org/officeDocument/2006/relationships/slide" Target="/ppt/slides/slide2.xml" Id="R9dfbeac912e04039" /><Relationship Type="http://schemas.openxmlformats.org/officeDocument/2006/relationships/slide" Target="/ppt/slides/slide3.xml" Id="Re3d47b06cdef47fb" /><Relationship Type="http://schemas.openxmlformats.org/officeDocument/2006/relationships/slide" Target="/ppt/slides/slide4.xml" Id="R1de62221117b44c4" /><Relationship Type="http://schemas.openxmlformats.org/officeDocument/2006/relationships/slide" Target="/ppt/slides/slide5.xml" Id="R238d0ae59ea7416c" /><Relationship Type="http://schemas.openxmlformats.org/officeDocument/2006/relationships/slide" Target="/ppt/slides/slide6.xml" Id="Rf6d4856a6e72479d" /><Relationship Type="http://schemas.openxmlformats.org/officeDocument/2006/relationships/slide" Target="/ppt/slides/slide7.xml" Id="Rcdc277402757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cb08f40714d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f46d0be4343c6" /><Relationship Type="http://schemas.openxmlformats.org/officeDocument/2006/relationships/theme" Target="/ppt/slideMasters/theme/theme1.xml" Id="R9fe6ffda4814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bf46d0be43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b8076ce73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452d5f153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fd6585d1944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92909cde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e44e2f682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34965906a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38dc6d2b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SAPIENS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SAPIENS EIENDOM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−728 735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−3 092 291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98 390 016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PILLAGE 2 S.À R.L.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TYRANNUS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Vaavuu AS, 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SAPIENS EIENDOM AS</a:t>
            </a:r>
          </a:p>
        </p:txBody>
      </p:sp>
    </p:spTree>
  </p:cSld>
  <p:clrMapOvr>
    <a:masterClrMapping xmlns:a="http://schemas.openxmlformats.org/drawingml/2006/main"/>
  </p:clrMapOvr>
</p:sld>
</file>