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aa13e8bd8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192d576874f1d"/>
  </p:sldMasterIdLst>
  <p:sldIdLst>
    <p:sldId xmlns:r="http://schemas.openxmlformats.org/officeDocument/2006/relationships" id="256" r:id="R471826cccc094137"/>
    <p:sldId xmlns:r="http://schemas.openxmlformats.org/officeDocument/2006/relationships" id="257" r:id="R24673952ba4540f5"/>
    <p:sldId xmlns:r="http://schemas.openxmlformats.org/officeDocument/2006/relationships" id="258" r:id="R59d6850085e345e6"/>
    <p:sldId xmlns:r="http://schemas.openxmlformats.org/officeDocument/2006/relationships" id="259" r:id="Rbeb62c42861441da"/>
    <p:sldId xmlns:r="http://schemas.openxmlformats.org/officeDocument/2006/relationships" id="260" r:id="Rb1c4a32b1336430e"/>
    <p:sldId xmlns:r="http://schemas.openxmlformats.org/officeDocument/2006/relationships" id="261" r:id="R22bf135692624ad1"/>
    <p:sldId xmlns:r="http://schemas.openxmlformats.org/officeDocument/2006/relationships" id="262" r:id="Rb85f5a625a72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192d576874f1d" /><Relationship Type="http://schemas.openxmlformats.org/officeDocument/2006/relationships/slide" Target="/ppt/slides/slide1.xml" Id="R471826cccc094137" /><Relationship Type="http://schemas.openxmlformats.org/officeDocument/2006/relationships/slide" Target="/ppt/slides/slide2.xml" Id="R24673952ba4540f5" /><Relationship Type="http://schemas.openxmlformats.org/officeDocument/2006/relationships/slide" Target="/ppt/slides/slide3.xml" Id="R59d6850085e345e6" /><Relationship Type="http://schemas.openxmlformats.org/officeDocument/2006/relationships/slide" Target="/ppt/slides/slide4.xml" Id="Rbeb62c42861441da" /><Relationship Type="http://schemas.openxmlformats.org/officeDocument/2006/relationships/slide" Target="/ppt/slides/slide5.xml" Id="Rb1c4a32b1336430e" /><Relationship Type="http://schemas.openxmlformats.org/officeDocument/2006/relationships/slide" Target="/ppt/slides/slide6.xml" Id="R22bf135692624ad1" /><Relationship Type="http://schemas.openxmlformats.org/officeDocument/2006/relationships/slide" Target="/ppt/slides/slide7.xml" Id="Rb85f5a625a72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c855e9184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ea57cabd349f5" /><Relationship Type="http://schemas.openxmlformats.org/officeDocument/2006/relationships/theme" Target="/ppt/slideMasters/theme/theme1.xml" Id="R623db73d8d3b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ea57cabd349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e84e509d0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c45096a3b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9953963e347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cd82897b3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2cacebbe0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73ddffb51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b4203fad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