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751ce36b04e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ac2cc06e54fad"/>
  </p:sldMasterIdLst>
  <p:sldIdLst>
    <p:sldId xmlns:r="http://schemas.openxmlformats.org/officeDocument/2006/relationships" id="256" r:id="Rb92bce79b38c4395"/>
    <p:sldId xmlns:r="http://schemas.openxmlformats.org/officeDocument/2006/relationships" id="257" r:id="R12cb078799a64d81"/>
    <p:sldId xmlns:r="http://schemas.openxmlformats.org/officeDocument/2006/relationships" id="258" r:id="R814b5fc485fb45a7"/>
    <p:sldId xmlns:r="http://schemas.openxmlformats.org/officeDocument/2006/relationships" id="259" r:id="R182058f5e6f04373"/>
    <p:sldId xmlns:r="http://schemas.openxmlformats.org/officeDocument/2006/relationships" id="260" r:id="R7a0dd56cc5014ed4"/>
    <p:sldId xmlns:r="http://schemas.openxmlformats.org/officeDocument/2006/relationships" id="261" r:id="Ra71c49c7c1ab4b42"/>
    <p:sldId xmlns:r="http://schemas.openxmlformats.org/officeDocument/2006/relationships" id="262" r:id="R53ad8ce4dcf64f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ac2cc06e54fad" /><Relationship Type="http://schemas.openxmlformats.org/officeDocument/2006/relationships/slide" Target="/ppt/slides/slide1.xml" Id="Rb92bce79b38c4395" /><Relationship Type="http://schemas.openxmlformats.org/officeDocument/2006/relationships/slide" Target="/ppt/slides/slide2.xml" Id="R12cb078799a64d81" /><Relationship Type="http://schemas.openxmlformats.org/officeDocument/2006/relationships/slide" Target="/ppt/slides/slide3.xml" Id="R814b5fc485fb45a7" /><Relationship Type="http://schemas.openxmlformats.org/officeDocument/2006/relationships/slide" Target="/ppt/slides/slide4.xml" Id="R182058f5e6f04373" /><Relationship Type="http://schemas.openxmlformats.org/officeDocument/2006/relationships/slide" Target="/ppt/slides/slide5.xml" Id="R7a0dd56cc5014ed4" /><Relationship Type="http://schemas.openxmlformats.org/officeDocument/2006/relationships/slide" Target="/ppt/slides/slide6.xml" Id="Ra71c49c7c1ab4b42" /><Relationship Type="http://schemas.openxmlformats.org/officeDocument/2006/relationships/slide" Target="/ppt/slides/slide7.xml" Id="R53ad8ce4dcf64f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c6bafc8a543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7f30a31db4e9b" /><Relationship Type="http://schemas.openxmlformats.org/officeDocument/2006/relationships/theme" Target="/ppt/slideMasters/theme/theme1.xml" Id="R58d3bda53068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57f30a31db4e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19e2ed394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fcd6c5b8540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6c0ebfe9441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6fc7337d242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c2124e19341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9c2ba25c44f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eb17aca46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BALDER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13 702 436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13 706 511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JON-VIKING THUNES  –  87,7 %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JON-VIKING THUNES  –  12,3 %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Karen Cecilie Thunes, Bestumveien 19H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985 204 349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