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71673d142b4f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e3bdd629054e2b"/>
  </p:sldMasterIdLst>
  <p:sldIdLst>
    <p:sldId xmlns:r="http://schemas.openxmlformats.org/officeDocument/2006/relationships" id="256" r:id="R4cf8f2717ff540c9"/>
    <p:sldId xmlns:r="http://schemas.openxmlformats.org/officeDocument/2006/relationships" id="257" r:id="R247d4ffb02124f00"/>
    <p:sldId xmlns:r="http://schemas.openxmlformats.org/officeDocument/2006/relationships" id="258" r:id="R89829ef520d24068"/>
    <p:sldId xmlns:r="http://schemas.openxmlformats.org/officeDocument/2006/relationships" id="259" r:id="Rb06bac074a684d64"/>
    <p:sldId xmlns:r="http://schemas.openxmlformats.org/officeDocument/2006/relationships" id="260" r:id="Rf5c591831a3f4147"/>
    <p:sldId xmlns:r="http://schemas.openxmlformats.org/officeDocument/2006/relationships" id="261" r:id="R9c00e84079f440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e3bdd629054e2b" /><Relationship Type="http://schemas.openxmlformats.org/officeDocument/2006/relationships/slide" Target="/ppt/slides/slide1.xml" Id="R4cf8f2717ff540c9" /><Relationship Type="http://schemas.openxmlformats.org/officeDocument/2006/relationships/slide" Target="/ppt/slides/slide2.xml" Id="R247d4ffb02124f00" /><Relationship Type="http://schemas.openxmlformats.org/officeDocument/2006/relationships/slide" Target="/ppt/slides/slide3.xml" Id="R89829ef520d24068" /><Relationship Type="http://schemas.openxmlformats.org/officeDocument/2006/relationships/slide" Target="/ppt/slides/slide4.xml" Id="Rb06bac074a684d64" /><Relationship Type="http://schemas.openxmlformats.org/officeDocument/2006/relationships/slide" Target="/ppt/slides/slide5.xml" Id="Rf5c591831a3f4147" /><Relationship Type="http://schemas.openxmlformats.org/officeDocument/2006/relationships/slide" Target="/ppt/slides/slide6.xml" Id="R9c00e84079f440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e519439f644f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49263667e4cc3" /><Relationship Type="http://schemas.openxmlformats.org/officeDocument/2006/relationships/theme" Target="/ppt/slideMasters/theme/theme1.xml" Id="R6724fe655f8d4b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449263667e4cc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35a3f981644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a3d7013e0444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220e3041546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438279f624c6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65fa4b166744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f8069e97a4d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MØGSTER MANAGEMENT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MØGSTER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MØGSTER MANAGEMENT AS ble etablert [år] og holder til i Storebø.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MØGSTER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MØGSTER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MØGSTER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26 712 174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−138 410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−34 116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4 638 559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11 594 713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MØGSTER MANAGEMENT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5392 Storebø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18 10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985 276 315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MØGSTER MANAGEMENT AS</a:t>
            </a:r>
          </a:p>
        </p:txBody>
      </p:sp>
    </p:spTree>
  </p:cSld>
  <p:clrMapOvr>
    <a:masterClrMapping xmlns:a="http://schemas.openxmlformats.org/drawingml/2006/main"/>
  </p:clrMapOvr>
</p:sld>
</file>