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873ec3240a4e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fc840f9a674a1c"/>
  </p:sldMasterIdLst>
  <p:sldIdLst>
    <p:sldId xmlns:r="http://schemas.openxmlformats.org/officeDocument/2006/relationships" id="256" r:id="R7fc3eee1d9004d62"/>
    <p:sldId xmlns:r="http://schemas.openxmlformats.org/officeDocument/2006/relationships" id="257" r:id="Rd94072808d284f24"/>
    <p:sldId xmlns:r="http://schemas.openxmlformats.org/officeDocument/2006/relationships" id="258" r:id="R78ffd12ac8f8415f"/>
    <p:sldId xmlns:r="http://schemas.openxmlformats.org/officeDocument/2006/relationships" id="259" r:id="R8148a302d25a4185"/>
    <p:sldId xmlns:r="http://schemas.openxmlformats.org/officeDocument/2006/relationships" id="260" r:id="Rfa95e2c941f448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c840f9a674a1c" /><Relationship Type="http://schemas.openxmlformats.org/officeDocument/2006/relationships/slide" Target="/ppt/slides/slide1.xml" Id="R7fc3eee1d9004d62" /><Relationship Type="http://schemas.openxmlformats.org/officeDocument/2006/relationships/slide" Target="/ppt/slides/slide2.xml" Id="Rd94072808d284f24" /><Relationship Type="http://schemas.openxmlformats.org/officeDocument/2006/relationships/slide" Target="/ppt/slides/slide3.xml" Id="R78ffd12ac8f8415f" /><Relationship Type="http://schemas.openxmlformats.org/officeDocument/2006/relationships/slide" Target="/ppt/slides/slide4.xml" Id="R8148a302d25a4185" /><Relationship Type="http://schemas.openxmlformats.org/officeDocument/2006/relationships/slide" Target="/ppt/slides/slide5.xml" Id="Rfa95e2c941f448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a9c604e0542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658124b324c36" /><Relationship Type="http://schemas.openxmlformats.org/officeDocument/2006/relationships/theme" Target="/ppt/slideMasters/theme/theme1.xml" Id="R06cb2be462dc43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e658124b324c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0b6c6539948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24c0e978b4b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6bf2451284e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1ec2f313e40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d58d7714d42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FINANSGRUPPEN VED NHH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 VED NHH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adhamrana@gmail.com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