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b6b2560ea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da4cbbd204d75"/>
  </p:sldMasterIdLst>
  <p:sldIdLst>
    <p:sldId xmlns:r="http://schemas.openxmlformats.org/officeDocument/2006/relationships" id="256" r:id="R483a511998174279"/>
    <p:sldId xmlns:r="http://schemas.openxmlformats.org/officeDocument/2006/relationships" id="257" r:id="R104704a60e504dce"/>
    <p:sldId xmlns:r="http://schemas.openxmlformats.org/officeDocument/2006/relationships" id="258" r:id="R1cf073aff48847ad"/>
    <p:sldId xmlns:r="http://schemas.openxmlformats.org/officeDocument/2006/relationships" id="259" r:id="R1361ea8784de4842"/>
    <p:sldId xmlns:r="http://schemas.openxmlformats.org/officeDocument/2006/relationships" id="260" r:id="R230c77fe6e644c68"/>
    <p:sldId xmlns:r="http://schemas.openxmlformats.org/officeDocument/2006/relationships" id="261" r:id="R02d25c56752f4689"/>
    <p:sldId xmlns:r="http://schemas.openxmlformats.org/officeDocument/2006/relationships" id="262" r:id="R879aafc7273d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da4cbbd204d75" /><Relationship Type="http://schemas.openxmlformats.org/officeDocument/2006/relationships/slide" Target="/ppt/slides/slide1.xml" Id="R483a511998174279" /><Relationship Type="http://schemas.openxmlformats.org/officeDocument/2006/relationships/slide" Target="/ppt/slides/slide2.xml" Id="R104704a60e504dce" /><Relationship Type="http://schemas.openxmlformats.org/officeDocument/2006/relationships/slide" Target="/ppt/slides/slide3.xml" Id="R1cf073aff48847ad" /><Relationship Type="http://schemas.openxmlformats.org/officeDocument/2006/relationships/slide" Target="/ppt/slides/slide4.xml" Id="R1361ea8784de4842" /><Relationship Type="http://schemas.openxmlformats.org/officeDocument/2006/relationships/slide" Target="/ppt/slides/slide5.xml" Id="R230c77fe6e644c68" /><Relationship Type="http://schemas.openxmlformats.org/officeDocument/2006/relationships/slide" Target="/ppt/slides/slide6.xml" Id="R02d25c56752f4689" /><Relationship Type="http://schemas.openxmlformats.org/officeDocument/2006/relationships/slide" Target="/ppt/slides/slide7.xml" Id="R879aafc7273d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b9640330a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c21f8d184b56" /><Relationship Type="http://schemas.openxmlformats.org/officeDocument/2006/relationships/theme" Target="/ppt/slideMasters/theme/theme1.xml" Id="R6288c7ec60b047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0c21f8d18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7cdf3ebc3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ebe98941a41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7c77749a9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056cb781a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8a186975d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484543eae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ecc826f97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NÆVESTAD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NÆVESTAD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11 531 866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12 638 004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NÆVESTAD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NÆVESTAD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NÆVESTAD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LOUIS NÆVESTAD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Birkelands vei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90 57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post@systemnaevestad.no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www.systemnaevestad.no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985 836 760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NÆVESTAD HOLDING AS</a:t>
            </a:r>
          </a:p>
        </p:txBody>
      </p:sp>
    </p:spTree>
  </p:cSld>
  <p:clrMapOvr>
    <a:masterClrMapping xmlns:a="http://schemas.openxmlformats.org/drawingml/2006/main"/>
  </p:clrMapOvr>
</p:sld>
</file>