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539528ac941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b70ba743f4b11"/>
  </p:sldMasterIdLst>
  <p:sldIdLst>
    <p:sldId xmlns:r="http://schemas.openxmlformats.org/officeDocument/2006/relationships" id="256" r:id="R19fd09ed6b924a18"/>
    <p:sldId xmlns:r="http://schemas.openxmlformats.org/officeDocument/2006/relationships" id="257" r:id="R0f827696232c485b"/>
    <p:sldId xmlns:r="http://schemas.openxmlformats.org/officeDocument/2006/relationships" id="258" r:id="Rf12765ca79f84553"/>
    <p:sldId xmlns:r="http://schemas.openxmlformats.org/officeDocument/2006/relationships" id="259" r:id="R8196d799eb794b2b"/>
    <p:sldId xmlns:r="http://schemas.openxmlformats.org/officeDocument/2006/relationships" id="260" r:id="Rf63b30098f834f06"/>
    <p:sldId xmlns:r="http://schemas.openxmlformats.org/officeDocument/2006/relationships" id="261" r:id="Re909fb16811c4363"/>
    <p:sldId xmlns:r="http://schemas.openxmlformats.org/officeDocument/2006/relationships" id="262" r:id="R5b10bf983e9e46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b70ba743f4b11" /><Relationship Type="http://schemas.openxmlformats.org/officeDocument/2006/relationships/slide" Target="/ppt/slides/slide1.xml" Id="R19fd09ed6b924a18" /><Relationship Type="http://schemas.openxmlformats.org/officeDocument/2006/relationships/slide" Target="/ppt/slides/slide2.xml" Id="R0f827696232c485b" /><Relationship Type="http://schemas.openxmlformats.org/officeDocument/2006/relationships/slide" Target="/ppt/slides/slide3.xml" Id="Rf12765ca79f84553" /><Relationship Type="http://schemas.openxmlformats.org/officeDocument/2006/relationships/slide" Target="/ppt/slides/slide4.xml" Id="R8196d799eb794b2b" /><Relationship Type="http://schemas.openxmlformats.org/officeDocument/2006/relationships/slide" Target="/ppt/slides/slide5.xml" Id="Rf63b30098f834f06" /><Relationship Type="http://schemas.openxmlformats.org/officeDocument/2006/relationships/slide" Target="/ppt/slides/slide6.xml" Id="Re909fb16811c4363" /><Relationship Type="http://schemas.openxmlformats.org/officeDocument/2006/relationships/slide" Target="/ppt/slides/slide7.xml" Id="R5b10bf983e9e46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512f2293e4c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33d28f2c1438e" /><Relationship Type="http://schemas.openxmlformats.org/officeDocument/2006/relationships/theme" Target="/ppt/slideMasters/theme/theme1.xml" Id="R6db53dd2caf6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033d28f2c1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bcba3926d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3beffce5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f4bb9034043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7d898c36148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afe6a009d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fb65c2bba47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af0a9ff48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1 671 416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128 870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ERIKSEN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985 929 033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ERIKSEN EIENDOM AS</a:t>
            </a:r>
          </a:p>
        </p:txBody>
      </p:sp>
    </p:spTree>
  </p:cSld>
  <p:clrMapOvr>
    <a:masterClrMapping xmlns:a="http://schemas.openxmlformats.org/drawingml/2006/main"/>
  </p:clrMapOvr>
</p:sld>
</file>