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fec2316fb143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6916e0b54f4805"/>
  </p:sldMasterIdLst>
  <p:sldIdLst>
    <p:sldId xmlns:r="http://schemas.openxmlformats.org/officeDocument/2006/relationships" id="256" r:id="Rbc1f380140eb4ba7"/>
    <p:sldId xmlns:r="http://schemas.openxmlformats.org/officeDocument/2006/relationships" id="257" r:id="R0b1748f0f17146c5"/>
    <p:sldId xmlns:r="http://schemas.openxmlformats.org/officeDocument/2006/relationships" id="258" r:id="R09c30fbcf80c4ecb"/>
    <p:sldId xmlns:r="http://schemas.openxmlformats.org/officeDocument/2006/relationships" id="259" r:id="R26ea75bea5d64161"/>
    <p:sldId xmlns:r="http://schemas.openxmlformats.org/officeDocument/2006/relationships" id="260" r:id="Rb57a7d25cd4e4f1a"/>
    <p:sldId xmlns:r="http://schemas.openxmlformats.org/officeDocument/2006/relationships" id="261" r:id="Rba81d6f4f9554be1"/>
    <p:sldId xmlns:r="http://schemas.openxmlformats.org/officeDocument/2006/relationships" id="262" r:id="R8310971224e5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916e0b54f4805" /><Relationship Type="http://schemas.openxmlformats.org/officeDocument/2006/relationships/slide" Target="/ppt/slides/slide1.xml" Id="Rbc1f380140eb4ba7" /><Relationship Type="http://schemas.openxmlformats.org/officeDocument/2006/relationships/slide" Target="/ppt/slides/slide2.xml" Id="R0b1748f0f17146c5" /><Relationship Type="http://schemas.openxmlformats.org/officeDocument/2006/relationships/slide" Target="/ppt/slides/slide3.xml" Id="R09c30fbcf80c4ecb" /><Relationship Type="http://schemas.openxmlformats.org/officeDocument/2006/relationships/slide" Target="/ppt/slides/slide4.xml" Id="R26ea75bea5d64161" /><Relationship Type="http://schemas.openxmlformats.org/officeDocument/2006/relationships/slide" Target="/ppt/slides/slide5.xml" Id="Rb57a7d25cd4e4f1a" /><Relationship Type="http://schemas.openxmlformats.org/officeDocument/2006/relationships/slide" Target="/ppt/slides/slide6.xml" Id="Rba81d6f4f9554be1" /><Relationship Type="http://schemas.openxmlformats.org/officeDocument/2006/relationships/slide" Target="/ppt/slides/slide7.xml" Id="R8310971224e5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1ffb5828348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ebb563653462a" /><Relationship Type="http://schemas.openxmlformats.org/officeDocument/2006/relationships/theme" Target="/ppt/slideMasters/theme/theme1.xml" Id="R65f32c3725f1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cebb563653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3fb7744ab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658f2226442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284e9e02240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01ae58369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88fa19db048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b42a949fc4a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4d4afe16f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