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5ca80d416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a48e9f1f34fba"/>
  </p:sldMasterIdLst>
  <p:sldIdLst>
    <p:sldId xmlns:r="http://schemas.openxmlformats.org/officeDocument/2006/relationships" id="256" r:id="Rcd28ea6fb3e344f3"/>
    <p:sldId xmlns:r="http://schemas.openxmlformats.org/officeDocument/2006/relationships" id="257" r:id="Rbacfa30d92b44cd1"/>
    <p:sldId xmlns:r="http://schemas.openxmlformats.org/officeDocument/2006/relationships" id="258" r:id="R5d24a35b028c44d9"/>
    <p:sldId xmlns:r="http://schemas.openxmlformats.org/officeDocument/2006/relationships" id="259" r:id="Rb73da04e32024450"/>
    <p:sldId xmlns:r="http://schemas.openxmlformats.org/officeDocument/2006/relationships" id="260" r:id="R2eb56a22f1e34716"/>
    <p:sldId xmlns:r="http://schemas.openxmlformats.org/officeDocument/2006/relationships" id="261" r:id="R9c45bbdb1ef3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a48e9f1f34fba" /><Relationship Type="http://schemas.openxmlformats.org/officeDocument/2006/relationships/slide" Target="/ppt/slides/slide1.xml" Id="Rcd28ea6fb3e344f3" /><Relationship Type="http://schemas.openxmlformats.org/officeDocument/2006/relationships/slide" Target="/ppt/slides/slide2.xml" Id="Rbacfa30d92b44cd1" /><Relationship Type="http://schemas.openxmlformats.org/officeDocument/2006/relationships/slide" Target="/ppt/slides/slide3.xml" Id="R5d24a35b028c44d9" /><Relationship Type="http://schemas.openxmlformats.org/officeDocument/2006/relationships/slide" Target="/ppt/slides/slide4.xml" Id="Rb73da04e32024450" /><Relationship Type="http://schemas.openxmlformats.org/officeDocument/2006/relationships/slide" Target="/ppt/slides/slide5.xml" Id="R2eb56a22f1e34716" /><Relationship Type="http://schemas.openxmlformats.org/officeDocument/2006/relationships/slide" Target="/ppt/slides/slide6.xml" Id="R9c45bbdb1ef3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46def9cc1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fe61ce1c84d45" /><Relationship Type="http://schemas.openxmlformats.org/officeDocument/2006/relationships/theme" Target="/ppt/slideMasters/theme/theme1.xml" Id="Rfbe590005f9a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ffe61ce1c8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287a6477a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88749d440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a80c5993c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26076fd26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63e14f20e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bd6bc23554b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