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fec85810cf49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8e4f05132c4dc0"/>
  </p:sldMasterIdLst>
  <p:sldIdLst>
    <p:sldId xmlns:r="http://schemas.openxmlformats.org/officeDocument/2006/relationships" id="256" r:id="R52906758d569411e"/>
    <p:sldId xmlns:r="http://schemas.openxmlformats.org/officeDocument/2006/relationships" id="257" r:id="R8b324d97ce784253"/>
    <p:sldId xmlns:r="http://schemas.openxmlformats.org/officeDocument/2006/relationships" id="258" r:id="Rb592a99a83c74d1a"/>
    <p:sldId xmlns:r="http://schemas.openxmlformats.org/officeDocument/2006/relationships" id="259" r:id="R4ba38681cc0e4544"/>
    <p:sldId xmlns:r="http://schemas.openxmlformats.org/officeDocument/2006/relationships" id="260" r:id="R888e67b97d4c42ff"/>
    <p:sldId xmlns:r="http://schemas.openxmlformats.org/officeDocument/2006/relationships" id="261" r:id="R604f89e9bf664681"/>
    <p:sldId xmlns:r="http://schemas.openxmlformats.org/officeDocument/2006/relationships" id="262" r:id="R149396ae57bf44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e4f05132c4dc0" /><Relationship Type="http://schemas.openxmlformats.org/officeDocument/2006/relationships/slide" Target="/ppt/slides/slide1.xml" Id="R52906758d569411e" /><Relationship Type="http://schemas.openxmlformats.org/officeDocument/2006/relationships/slide" Target="/ppt/slides/slide2.xml" Id="R8b324d97ce784253" /><Relationship Type="http://schemas.openxmlformats.org/officeDocument/2006/relationships/slide" Target="/ppt/slides/slide3.xml" Id="Rb592a99a83c74d1a" /><Relationship Type="http://schemas.openxmlformats.org/officeDocument/2006/relationships/slide" Target="/ppt/slides/slide4.xml" Id="R4ba38681cc0e4544" /><Relationship Type="http://schemas.openxmlformats.org/officeDocument/2006/relationships/slide" Target="/ppt/slides/slide5.xml" Id="R888e67b97d4c42ff" /><Relationship Type="http://schemas.openxmlformats.org/officeDocument/2006/relationships/slide" Target="/ppt/slides/slide6.xml" Id="R604f89e9bf664681" /><Relationship Type="http://schemas.openxmlformats.org/officeDocument/2006/relationships/slide" Target="/ppt/slides/slide7.xml" Id="R149396ae57bf44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2a48c698b4c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91751aab44118" /><Relationship Type="http://schemas.openxmlformats.org/officeDocument/2006/relationships/theme" Target="/ppt/slideMasters/theme/theme1.xml" Id="R5665906f4a6942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291751aab441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61a107afd43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f362d97d54a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064c6c89d41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101c6ee724b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972052fbe41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04e4fd9444f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6c23de0204a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 PERSKAAS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PERSKAAS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PERSKAAS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PERSKAAS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PERSKAAS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PERSKAAS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532 378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3 688 822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28 978 412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30 228 191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PERSKAAS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PERSKAAS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PEDERSEN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PERSKAAS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Tordenskiolds gate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1606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33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986 159 940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PERSKAAS AS</a:t>
            </a:r>
          </a:p>
        </p:txBody>
      </p:sp>
    </p:spTree>
  </p:cSld>
  <p:clrMapOvr>
    <a:masterClrMapping xmlns:a="http://schemas.openxmlformats.org/drawingml/2006/main"/>
  </p:clrMapOvr>
</p:sld>
</file>