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b05e2c335a4a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374572ce124488"/>
  </p:sldMasterIdLst>
  <p:sldIdLst>
    <p:sldId xmlns:r="http://schemas.openxmlformats.org/officeDocument/2006/relationships" id="256" r:id="R1601a1fb51704597"/>
    <p:sldId xmlns:r="http://schemas.openxmlformats.org/officeDocument/2006/relationships" id="257" r:id="R5552b120f9b34d7d"/>
    <p:sldId xmlns:r="http://schemas.openxmlformats.org/officeDocument/2006/relationships" id="258" r:id="Rfc96121a1f1749b2"/>
    <p:sldId xmlns:r="http://schemas.openxmlformats.org/officeDocument/2006/relationships" id="259" r:id="Ree7457b3739d4c11"/>
    <p:sldId xmlns:r="http://schemas.openxmlformats.org/officeDocument/2006/relationships" id="260" r:id="R16493caf008948ff"/>
    <p:sldId xmlns:r="http://schemas.openxmlformats.org/officeDocument/2006/relationships" id="261" r:id="R040697b68b0e49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74572ce124488" /><Relationship Type="http://schemas.openxmlformats.org/officeDocument/2006/relationships/slide" Target="/ppt/slides/slide1.xml" Id="R1601a1fb51704597" /><Relationship Type="http://schemas.openxmlformats.org/officeDocument/2006/relationships/slide" Target="/ppt/slides/slide2.xml" Id="R5552b120f9b34d7d" /><Relationship Type="http://schemas.openxmlformats.org/officeDocument/2006/relationships/slide" Target="/ppt/slides/slide3.xml" Id="Rfc96121a1f1749b2" /><Relationship Type="http://schemas.openxmlformats.org/officeDocument/2006/relationships/slide" Target="/ppt/slides/slide4.xml" Id="Ree7457b3739d4c11" /><Relationship Type="http://schemas.openxmlformats.org/officeDocument/2006/relationships/slide" Target="/ppt/slides/slide5.xml" Id="R16493caf008948ff" /><Relationship Type="http://schemas.openxmlformats.org/officeDocument/2006/relationships/slide" Target="/ppt/slides/slide6.xml" Id="R040697b68b0e49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de07c55b04e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ad34658b540ce" /><Relationship Type="http://schemas.openxmlformats.org/officeDocument/2006/relationships/theme" Target="/ppt/slideMasters/theme/theme1.xml" Id="Rd4bac4bd6aef49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fad34658b540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52618ac7448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f7292ab9244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31807eeb247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36f8da47b40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38e11333e42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ae9d8935149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FRYSJA BILGLASS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986 479 708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FRYSJA BILGLASS AS</a:t>
            </a:r>
          </a:p>
        </p:txBody>
      </p:sp>
    </p:spTree>
  </p:cSld>
  <p:clrMapOvr>
    <a:masterClrMapping xmlns:a="http://schemas.openxmlformats.org/drawingml/2006/main"/>
  </p:clrMapOvr>
</p:sld>
</file>