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38b572ddde44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9532a1c74b449e"/>
  </p:sldMasterIdLst>
  <p:sldIdLst>
    <p:sldId xmlns:r="http://schemas.openxmlformats.org/officeDocument/2006/relationships" id="256" r:id="Rf2f6f68a2fac4af6"/>
    <p:sldId xmlns:r="http://schemas.openxmlformats.org/officeDocument/2006/relationships" id="257" r:id="R6a8e35b0eff64518"/>
    <p:sldId xmlns:r="http://schemas.openxmlformats.org/officeDocument/2006/relationships" id="258" r:id="Rff7ba52b97334dc7"/>
    <p:sldId xmlns:r="http://schemas.openxmlformats.org/officeDocument/2006/relationships" id="259" r:id="R8d7055d265024dd1"/>
    <p:sldId xmlns:r="http://schemas.openxmlformats.org/officeDocument/2006/relationships" id="260" r:id="Rabc8e1a607804063"/>
    <p:sldId xmlns:r="http://schemas.openxmlformats.org/officeDocument/2006/relationships" id="261" r:id="R8ba351aee5f646be"/>
    <p:sldId xmlns:r="http://schemas.openxmlformats.org/officeDocument/2006/relationships" id="262" r:id="Ra54ec0d9e68c42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532a1c74b449e" /><Relationship Type="http://schemas.openxmlformats.org/officeDocument/2006/relationships/slide" Target="/ppt/slides/slide1.xml" Id="Rf2f6f68a2fac4af6" /><Relationship Type="http://schemas.openxmlformats.org/officeDocument/2006/relationships/slide" Target="/ppt/slides/slide2.xml" Id="R6a8e35b0eff64518" /><Relationship Type="http://schemas.openxmlformats.org/officeDocument/2006/relationships/slide" Target="/ppt/slides/slide3.xml" Id="Rff7ba52b97334dc7" /><Relationship Type="http://schemas.openxmlformats.org/officeDocument/2006/relationships/slide" Target="/ppt/slides/slide4.xml" Id="R8d7055d265024dd1" /><Relationship Type="http://schemas.openxmlformats.org/officeDocument/2006/relationships/slide" Target="/ppt/slides/slide5.xml" Id="Rabc8e1a607804063" /><Relationship Type="http://schemas.openxmlformats.org/officeDocument/2006/relationships/slide" Target="/ppt/slides/slide6.xml" Id="R8ba351aee5f646be" /><Relationship Type="http://schemas.openxmlformats.org/officeDocument/2006/relationships/slide" Target="/ppt/slides/slide7.xml" Id="Ra54ec0d9e68c42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4b22b9b30748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d1d88b7574f69" /><Relationship Type="http://schemas.openxmlformats.org/officeDocument/2006/relationships/theme" Target="/ppt/slideMasters/theme/theme1.xml" Id="R50fb0a5fede043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ad1d88b7574f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023c97cff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5ab0d0fcc44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514b768c243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bd5d37db944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738a3057b47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c2db7ecd84d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6c9543bf34c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DBG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DBG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437 670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7 289 976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2 351 573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2 680 062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ANDRÉ DREVON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DREVON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DREVON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Forskningsparken, 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85 13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c.a.drevon@medisin.uio.no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986 769 463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DBG AS</a:t>
            </a:r>
          </a:p>
        </p:txBody>
      </p:sp>
    </p:spTree>
  </p:cSld>
  <p:clrMapOvr>
    <a:masterClrMapping xmlns:a="http://schemas.openxmlformats.org/drawingml/2006/main"/>
  </p:clrMapOvr>
</p:sld>
</file>