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fe648c015f4c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c39717824a431a"/>
  </p:sldMasterIdLst>
  <p:sldIdLst>
    <p:sldId xmlns:r="http://schemas.openxmlformats.org/officeDocument/2006/relationships" id="256" r:id="Rfa820a689b864534"/>
    <p:sldId xmlns:r="http://schemas.openxmlformats.org/officeDocument/2006/relationships" id="257" r:id="Re113e55026e544b3"/>
    <p:sldId xmlns:r="http://schemas.openxmlformats.org/officeDocument/2006/relationships" id="258" r:id="R2c0f78ef910b4c57"/>
    <p:sldId xmlns:r="http://schemas.openxmlformats.org/officeDocument/2006/relationships" id="259" r:id="R5ece2abfdc5f4032"/>
    <p:sldId xmlns:r="http://schemas.openxmlformats.org/officeDocument/2006/relationships" id="260" r:id="Rdc004516d35d428a"/>
    <p:sldId xmlns:r="http://schemas.openxmlformats.org/officeDocument/2006/relationships" id="261" r:id="R034e4ea87c2a4b40"/>
    <p:sldId xmlns:r="http://schemas.openxmlformats.org/officeDocument/2006/relationships" id="262" r:id="Rcf8560c561104a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39717824a431a" /><Relationship Type="http://schemas.openxmlformats.org/officeDocument/2006/relationships/slide" Target="/ppt/slides/slide1.xml" Id="Rfa820a689b864534" /><Relationship Type="http://schemas.openxmlformats.org/officeDocument/2006/relationships/slide" Target="/ppt/slides/slide2.xml" Id="Re113e55026e544b3" /><Relationship Type="http://schemas.openxmlformats.org/officeDocument/2006/relationships/slide" Target="/ppt/slides/slide3.xml" Id="R2c0f78ef910b4c57" /><Relationship Type="http://schemas.openxmlformats.org/officeDocument/2006/relationships/slide" Target="/ppt/slides/slide4.xml" Id="R5ece2abfdc5f4032" /><Relationship Type="http://schemas.openxmlformats.org/officeDocument/2006/relationships/slide" Target="/ppt/slides/slide5.xml" Id="Rdc004516d35d428a" /><Relationship Type="http://schemas.openxmlformats.org/officeDocument/2006/relationships/slide" Target="/ppt/slides/slide6.xml" Id="R034e4ea87c2a4b40" /><Relationship Type="http://schemas.openxmlformats.org/officeDocument/2006/relationships/slide" Target="/ppt/slides/slide7.xml" Id="Rcf8560c561104a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5c8a330d440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7776c85474b7d" /><Relationship Type="http://schemas.openxmlformats.org/officeDocument/2006/relationships/theme" Target="/ppt/slideMasters/theme/theme1.xml" Id="R65f4fb80e06d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7776c85474b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27c621f704b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c2207dae3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7606092fc40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02d7a549442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0803b616d41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e238feb4d44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115337e3f40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POSTGÅRDEN HARSTAD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POSTGÅRDEN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POSTGÅRDEN HARSTAD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POSTGÅRDEN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POSTGÅRDEN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POSTGÅRDEN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892 337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365 812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745 671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6 831 611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POSTGÅRDEN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MICAL HEYERDAHL PEDERSEN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POSTGÅRDEN HARSTAD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POSTGÅRDEN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Egedes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01 96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986 836 403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POSTGÅRDEN HARSTAD AS</a:t>
            </a:r>
          </a:p>
        </p:txBody>
      </p:sp>
    </p:spTree>
  </p:cSld>
  <p:clrMapOvr>
    <a:masterClrMapping xmlns:a="http://schemas.openxmlformats.org/drawingml/2006/main"/>
  </p:clrMapOvr>
</p:sld>
</file>