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8f4f33c8fc4f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3e85c74334a35"/>
  </p:sldMasterIdLst>
  <p:sldIdLst>
    <p:sldId xmlns:r="http://schemas.openxmlformats.org/officeDocument/2006/relationships" id="256" r:id="Rcb72dff88b46444f"/>
    <p:sldId xmlns:r="http://schemas.openxmlformats.org/officeDocument/2006/relationships" id="257" r:id="R1e50baee7ef34d31"/>
    <p:sldId xmlns:r="http://schemas.openxmlformats.org/officeDocument/2006/relationships" id="258" r:id="Rf42d522f781d483d"/>
    <p:sldId xmlns:r="http://schemas.openxmlformats.org/officeDocument/2006/relationships" id="259" r:id="R6b7de0feec374ee2"/>
    <p:sldId xmlns:r="http://schemas.openxmlformats.org/officeDocument/2006/relationships" id="260" r:id="R543c73fa022a42fd"/>
    <p:sldId xmlns:r="http://schemas.openxmlformats.org/officeDocument/2006/relationships" id="261" r:id="R91fe923fb8d6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3e85c74334a35" /><Relationship Type="http://schemas.openxmlformats.org/officeDocument/2006/relationships/slide" Target="/ppt/slides/slide1.xml" Id="Rcb72dff88b46444f" /><Relationship Type="http://schemas.openxmlformats.org/officeDocument/2006/relationships/slide" Target="/ppt/slides/slide2.xml" Id="R1e50baee7ef34d31" /><Relationship Type="http://schemas.openxmlformats.org/officeDocument/2006/relationships/slide" Target="/ppt/slides/slide3.xml" Id="Rf42d522f781d483d" /><Relationship Type="http://schemas.openxmlformats.org/officeDocument/2006/relationships/slide" Target="/ppt/slides/slide4.xml" Id="R6b7de0feec374ee2" /><Relationship Type="http://schemas.openxmlformats.org/officeDocument/2006/relationships/slide" Target="/ppt/slides/slide5.xml" Id="R543c73fa022a42fd" /><Relationship Type="http://schemas.openxmlformats.org/officeDocument/2006/relationships/slide" Target="/ppt/slides/slide6.xml" Id="R91fe923fb8d6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72f5a147e43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5555f74164c08" /><Relationship Type="http://schemas.openxmlformats.org/officeDocument/2006/relationships/theme" Target="/ppt/slideMasters/theme/theme1.xml" Id="R42426286b13841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5555f7416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82ed1e54947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2be99d17940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152c1c90c47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375583e33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17fd85364b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eb1c7891545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AHR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837 494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12 405 539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16 660 008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Engelia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83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986 841 776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