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e3047a7c3a4b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d7f5948bfa41e6"/>
  </p:sldMasterIdLst>
  <p:sldIdLst>
    <p:sldId xmlns:r="http://schemas.openxmlformats.org/officeDocument/2006/relationships" id="256" r:id="R09f03e58dc1441e5"/>
    <p:sldId xmlns:r="http://schemas.openxmlformats.org/officeDocument/2006/relationships" id="257" r:id="R8daead4d4248473a"/>
    <p:sldId xmlns:r="http://schemas.openxmlformats.org/officeDocument/2006/relationships" id="258" r:id="R893e31c4267f4e8e"/>
    <p:sldId xmlns:r="http://schemas.openxmlformats.org/officeDocument/2006/relationships" id="259" r:id="Rb7d40422e42d4414"/>
    <p:sldId xmlns:r="http://schemas.openxmlformats.org/officeDocument/2006/relationships" id="260" r:id="R0412a7d2d2494f3b"/>
    <p:sldId xmlns:r="http://schemas.openxmlformats.org/officeDocument/2006/relationships" id="261" r:id="Rc495a159d54f430d"/>
    <p:sldId xmlns:r="http://schemas.openxmlformats.org/officeDocument/2006/relationships" id="262" r:id="Rf0292384efa84d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d7f5948bfa41e6" /><Relationship Type="http://schemas.openxmlformats.org/officeDocument/2006/relationships/slide" Target="/ppt/slides/slide1.xml" Id="R09f03e58dc1441e5" /><Relationship Type="http://schemas.openxmlformats.org/officeDocument/2006/relationships/slide" Target="/ppt/slides/slide2.xml" Id="R8daead4d4248473a" /><Relationship Type="http://schemas.openxmlformats.org/officeDocument/2006/relationships/slide" Target="/ppt/slides/slide3.xml" Id="R893e31c4267f4e8e" /><Relationship Type="http://schemas.openxmlformats.org/officeDocument/2006/relationships/slide" Target="/ppt/slides/slide4.xml" Id="Rb7d40422e42d4414" /><Relationship Type="http://schemas.openxmlformats.org/officeDocument/2006/relationships/slide" Target="/ppt/slides/slide5.xml" Id="R0412a7d2d2494f3b" /><Relationship Type="http://schemas.openxmlformats.org/officeDocument/2006/relationships/slide" Target="/ppt/slides/slide6.xml" Id="Rc495a159d54f430d" /><Relationship Type="http://schemas.openxmlformats.org/officeDocument/2006/relationships/slide" Target="/ppt/slides/slide7.xml" Id="Rf0292384efa84d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fa38ca4d6545d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b7d631fdd4722" /><Relationship Type="http://schemas.openxmlformats.org/officeDocument/2006/relationships/theme" Target="/ppt/slideMasters/theme/theme1.xml" Id="R0e17f891309246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ab7d631fdd472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077d920c2d4f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32dd242af94c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375515dcf43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386bc65ed415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e4e7e123d14b8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e7ab41077845d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101f2c7db432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SØTT + SALT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 + SALT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17 247 737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41 939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50 038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2 585 145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6 914 139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SØTT+SALT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987 018 321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SØTT + SALT AS</a:t>
            </a:r>
          </a:p>
        </p:txBody>
      </p:sp>
    </p:spTree>
  </p:cSld>
  <p:clrMapOvr>
    <a:masterClrMapping xmlns:a="http://schemas.openxmlformats.org/drawingml/2006/main"/>
  </p:clrMapOvr>
</p:sld>
</file>