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5c2a8ea56846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5bcaef64c46e8"/>
  </p:sldMasterIdLst>
  <p:sldIdLst>
    <p:sldId xmlns:r="http://schemas.openxmlformats.org/officeDocument/2006/relationships" id="256" r:id="Rddd95449d1e54382"/>
    <p:sldId xmlns:r="http://schemas.openxmlformats.org/officeDocument/2006/relationships" id="257" r:id="R18c1619cde834fd3"/>
    <p:sldId xmlns:r="http://schemas.openxmlformats.org/officeDocument/2006/relationships" id="258" r:id="R0530b7f631d24bd9"/>
    <p:sldId xmlns:r="http://schemas.openxmlformats.org/officeDocument/2006/relationships" id="259" r:id="Rfa929fedad684fad"/>
    <p:sldId xmlns:r="http://schemas.openxmlformats.org/officeDocument/2006/relationships" id="260" r:id="R6a95794cf192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5bcaef64c46e8" /><Relationship Type="http://schemas.openxmlformats.org/officeDocument/2006/relationships/slide" Target="/ppt/slides/slide1.xml" Id="Rddd95449d1e54382" /><Relationship Type="http://schemas.openxmlformats.org/officeDocument/2006/relationships/slide" Target="/ppt/slides/slide2.xml" Id="R18c1619cde834fd3" /><Relationship Type="http://schemas.openxmlformats.org/officeDocument/2006/relationships/slide" Target="/ppt/slides/slide3.xml" Id="R0530b7f631d24bd9" /><Relationship Type="http://schemas.openxmlformats.org/officeDocument/2006/relationships/slide" Target="/ppt/slides/slide4.xml" Id="Rfa929fedad684fad" /><Relationship Type="http://schemas.openxmlformats.org/officeDocument/2006/relationships/slide" Target="/ppt/slides/slide5.xml" Id="R6a95794cf192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dde6e9cc4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9c0361fa04300" /><Relationship Type="http://schemas.openxmlformats.org/officeDocument/2006/relationships/theme" Target="/ppt/slideMasters/theme/theme1.xml" Id="Rea9c5889af83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9c0361fa043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1f6c5fc9a44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2f16a612e4f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de2cebb06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98836656049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25a91e422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VEGGLI FJELLSTUE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VEGGLI FJELLSTUE EIENDOM DA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veggli.fjellstue@gmail.com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987 052 872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