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5855c6ef1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339e21b7b4c7b"/>
  </p:sldMasterIdLst>
  <p:sldIdLst>
    <p:sldId xmlns:r="http://schemas.openxmlformats.org/officeDocument/2006/relationships" id="256" r:id="Rf59266f1ebac47cd"/>
    <p:sldId xmlns:r="http://schemas.openxmlformats.org/officeDocument/2006/relationships" id="257" r:id="R95fb1e7cbd3445c1"/>
    <p:sldId xmlns:r="http://schemas.openxmlformats.org/officeDocument/2006/relationships" id="258" r:id="R5c784b6929274744"/>
    <p:sldId xmlns:r="http://schemas.openxmlformats.org/officeDocument/2006/relationships" id="259" r:id="R89be6f95c71e4499"/>
    <p:sldId xmlns:r="http://schemas.openxmlformats.org/officeDocument/2006/relationships" id="260" r:id="R9ac6e5a0615b43a7"/>
    <p:sldId xmlns:r="http://schemas.openxmlformats.org/officeDocument/2006/relationships" id="261" r:id="Rbcf142fef75442cc"/>
    <p:sldId xmlns:r="http://schemas.openxmlformats.org/officeDocument/2006/relationships" id="262" r:id="R1efc5da2c673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339e21b7b4c7b" /><Relationship Type="http://schemas.openxmlformats.org/officeDocument/2006/relationships/slide" Target="/ppt/slides/slide1.xml" Id="Rf59266f1ebac47cd" /><Relationship Type="http://schemas.openxmlformats.org/officeDocument/2006/relationships/slide" Target="/ppt/slides/slide2.xml" Id="R95fb1e7cbd3445c1" /><Relationship Type="http://schemas.openxmlformats.org/officeDocument/2006/relationships/slide" Target="/ppt/slides/slide3.xml" Id="R5c784b6929274744" /><Relationship Type="http://schemas.openxmlformats.org/officeDocument/2006/relationships/slide" Target="/ppt/slides/slide4.xml" Id="R89be6f95c71e4499" /><Relationship Type="http://schemas.openxmlformats.org/officeDocument/2006/relationships/slide" Target="/ppt/slides/slide5.xml" Id="R9ac6e5a0615b43a7" /><Relationship Type="http://schemas.openxmlformats.org/officeDocument/2006/relationships/slide" Target="/ppt/slides/slide6.xml" Id="Rbcf142fef75442cc" /><Relationship Type="http://schemas.openxmlformats.org/officeDocument/2006/relationships/slide" Target="/ppt/slides/slide7.xml" Id="R1efc5da2c673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88f39fa534a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e8fa0a36d4d63" /><Relationship Type="http://schemas.openxmlformats.org/officeDocument/2006/relationships/theme" Target="/ppt/slideMasters/theme/theme1.xml" Id="R70c9bc1f3e3d4e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e8fa0a36d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ca5316031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39cb32b1e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73b52742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9fb75166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194edbd81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a31caa909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49624ce69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783 520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1 017 706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NORUNN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987 168 064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REGNSKAP AS</a:t>
            </a:r>
          </a:p>
        </p:txBody>
      </p:sp>
    </p:spTree>
  </p:cSld>
  <p:clrMapOvr>
    <a:masterClrMapping xmlns:a="http://schemas.openxmlformats.org/drawingml/2006/main"/>
  </p:clrMapOvr>
</p:sld>
</file>