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f4aece8ab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074bed0ac4838"/>
  </p:sldMasterIdLst>
  <p:sldIdLst>
    <p:sldId xmlns:r="http://schemas.openxmlformats.org/officeDocument/2006/relationships" id="256" r:id="Rcd2e870960304c47"/>
    <p:sldId xmlns:r="http://schemas.openxmlformats.org/officeDocument/2006/relationships" id="257" r:id="R15bdbec3939d4cdf"/>
    <p:sldId xmlns:r="http://schemas.openxmlformats.org/officeDocument/2006/relationships" id="258" r:id="Rb843090a7e654ddc"/>
    <p:sldId xmlns:r="http://schemas.openxmlformats.org/officeDocument/2006/relationships" id="259" r:id="Rab05f8343b024674"/>
    <p:sldId xmlns:r="http://schemas.openxmlformats.org/officeDocument/2006/relationships" id="260" r:id="Rcf687ba4ccd24e2a"/>
    <p:sldId xmlns:r="http://schemas.openxmlformats.org/officeDocument/2006/relationships" id="261" r:id="Rf17de969f52b4bfc"/>
    <p:sldId xmlns:r="http://schemas.openxmlformats.org/officeDocument/2006/relationships" id="262" r:id="R7617901906ce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074bed0ac4838" /><Relationship Type="http://schemas.openxmlformats.org/officeDocument/2006/relationships/slide" Target="/ppt/slides/slide1.xml" Id="Rcd2e870960304c47" /><Relationship Type="http://schemas.openxmlformats.org/officeDocument/2006/relationships/slide" Target="/ppt/slides/slide2.xml" Id="R15bdbec3939d4cdf" /><Relationship Type="http://schemas.openxmlformats.org/officeDocument/2006/relationships/slide" Target="/ppt/slides/slide3.xml" Id="Rb843090a7e654ddc" /><Relationship Type="http://schemas.openxmlformats.org/officeDocument/2006/relationships/slide" Target="/ppt/slides/slide4.xml" Id="Rab05f8343b024674" /><Relationship Type="http://schemas.openxmlformats.org/officeDocument/2006/relationships/slide" Target="/ppt/slides/slide5.xml" Id="Rcf687ba4ccd24e2a" /><Relationship Type="http://schemas.openxmlformats.org/officeDocument/2006/relationships/slide" Target="/ppt/slides/slide6.xml" Id="Rf17de969f52b4bfc" /><Relationship Type="http://schemas.openxmlformats.org/officeDocument/2006/relationships/slide" Target="/ppt/slides/slide7.xml" Id="R7617901906ce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58a09351d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72df78f75400f" /><Relationship Type="http://schemas.openxmlformats.org/officeDocument/2006/relationships/theme" Target="/ppt/slideMasters/theme/theme1.xml" Id="Rcad4607ec808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f72df78f7540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c84458089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01282a26a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ebe6e63fd4a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3e48bf9b4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6ad13b1f6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c3fdf82fe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a49691d4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STEIRO 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STEIRO 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26 326 302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STEIRO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Storhøggveien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