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18a0221cf47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310257b8f74f8f"/>
  </p:sldMasterIdLst>
  <p:sldIdLst>
    <p:sldId xmlns:r="http://schemas.openxmlformats.org/officeDocument/2006/relationships" id="256" r:id="Rd2e7a22a436d43c0"/>
    <p:sldId xmlns:r="http://schemas.openxmlformats.org/officeDocument/2006/relationships" id="257" r:id="R520c9361c296401f"/>
    <p:sldId xmlns:r="http://schemas.openxmlformats.org/officeDocument/2006/relationships" id="258" r:id="R61dfa5d50c6a45aa"/>
    <p:sldId xmlns:r="http://schemas.openxmlformats.org/officeDocument/2006/relationships" id="259" r:id="Rf3919135589a4233"/>
    <p:sldId xmlns:r="http://schemas.openxmlformats.org/officeDocument/2006/relationships" id="260" r:id="R3c39046bede74ff4"/>
    <p:sldId xmlns:r="http://schemas.openxmlformats.org/officeDocument/2006/relationships" id="261" r:id="R7e63775b1a99432c"/>
    <p:sldId xmlns:r="http://schemas.openxmlformats.org/officeDocument/2006/relationships" id="262" r:id="R102bc015dd4643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10257b8f74f8f" /><Relationship Type="http://schemas.openxmlformats.org/officeDocument/2006/relationships/slide" Target="/ppt/slides/slide1.xml" Id="Rd2e7a22a436d43c0" /><Relationship Type="http://schemas.openxmlformats.org/officeDocument/2006/relationships/slide" Target="/ppt/slides/slide2.xml" Id="R520c9361c296401f" /><Relationship Type="http://schemas.openxmlformats.org/officeDocument/2006/relationships/slide" Target="/ppt/slides/slide3.xml" Id="R61dfa5d50c6a45aa" /><Relationship Type="http://schemas.openxmlformats.org/officeDocument/2006/relationships/slide" Target="/ppt/slides/slide4.xml" Id="Rf3919135589a4233" /><Relationship Type="http://schemas.openxmlformats.org/officeDocument/2006/relationships/slide" Target="/ppt/slides/slide5.xml" Id="R3c39046bede74ff4" /><Relationship Type="http://schemas.openxmlformats.org/officeDocument/2006/relationships/slide" Target="/ppt/slides/slide6.xml" Id="R7e63775b1a99432c" /><Relationship Type="http://schemas.openxmlformats.org/officeDocument/2006/relationships/slide" Target="/ppt/slides/slide7.xml" Id="R102bc015dd4643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1b595cf0b42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9165652a94817" /><Relationship Type="http://schemas.openxmlformats.org/officeDocument/2006/relationships/theme" Target="/ppt/slideMasters/theme/theme1.xml" Id="R9a7950df3fa84e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b9165652a948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67f292163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e29623df141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367591ec4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45b77d31f48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f4b530f59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3e5b2434c40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47b3730ba43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SNOWBIRD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19 981 122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MARK NICHOLAS BAILEY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LORENZEN BAILEY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Bailey, Jordeveien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