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437e0e8a8a49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f94418677d46ab"/>
  </p:sldMasterIdLst>
  <p:sldIdLst>
    <p:sldId xmlns:r="http://schemas.openxmlformats.org/officeDocument/2006/relationships" id="256" r:id="R0394aeee8dea481e"/>
    <p:sldId xmlns:r="http://schemas.openxmlformats.org/officeDocument/2006/relationships" id="257" r:id="R59584d11c415451c"/>
    <p:sldId xmlns:r="http://schemas.openxmlformats.org/officeDocument/2006/relationships" id="258" r:id="R260fcd835d1b4037"/>
    <p:sldId xmlns:r="http://schemas.openxmlformats.org/officeDocument/2006/relationships" id="259" r:id="R435de64fb0e64522"/>
    <p:sldId xmlns:r="http://schemas.openxmlformats.org/officeDocument/2006/relationships" id="260" r:id="Ra201604fbd8e4f0e"/>
    <p:sldId xmlns:r="http://schemas.openxmlformats.org/officeDocument/2006/relationships" id="261" r:id="R2c4efffec3fd476f"/>
    <p:sldId xmlns:r="http://schemas.openxmlformats.org/officeDocument/2006/relationships" id="262" r:id="R011643631ccd40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f94418677d46ab" /><Relationship Type="http://schemas.openxmlformats.org/officeDocument/2006/relationships/slide" Target="/ppt/slides/slide1.xml" Id="R0394aeee8dea481e" /><Relationship Type="http://schemas.openxmlformats.org/officeDocument/2006/relationships/slide" Target="/ppt/slides/slide2.xml" Id="R59584d11c415451c" /><Relationship Type="http://schemas.openxmlformats.org/officeDocument/2006/relationships/slide" Target="/ppt/slides/slide3.xml" Id="R260fcd835d1b4037" /><Relationship Type="http://schemas.openxmlformats.org/officeDocument/2006/relationships/slide" Target="/ppt/slides/slide4.xml" Id="R435de64fb0e64522" /><Relationship Type="http://schemas.openxmlformats.org/officeDocument/2006/relationships/slide" Target="/ppt/slides/slide5.xml" Id="Ra201604fbd8e4f0e" /><Relationship Type="http://schemas.openxmlformats.org/officeDocument/2006/relationships/slide" Target="/ppt/slides/slide6.xml" Id="R2c4efffec3fd476f" /><Relationship Type="http://schemas.openxmlformats.org/officeDocument/2006/relationships/slide" Target="/ppt/slides/slide7.xml" Id="R011643631ccd40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127227b50a4c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f243182784e51" /><Relationship Type="http://schemas.openxmlformats.org/officeDocument/2006/relationships/theme" Target="/ppt/slideMasters/theme/theme1.xml" Id="Rcd6176dbad1c4f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2f243182784e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c3171af0849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70fbca4a146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7aa90eefc43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6870ebc7c4c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3d6e2fe8146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3d5c7d6984d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f44ad42694b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ILI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ILI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−108 869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2 797 716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20 940 687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20 939 204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BRITT INGEBJØRG LIEN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 FOSSLAND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TINE FOSSLAND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987 574 534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ILI EIENDOM AS</a:t>
            </a:r>
          </a:p>
        </p:txBody>
      </p:sp>
    </p:spTree>
  </p:cSld>
  <p:clrMapOvr>
    <a:masterClrMapping xmlns:a="http://schemas.openxmlformats.org/drawingml/2006/main"/>
  </p:clrMapOvr>
</p:sld>
</file>