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2c6fcb8b4a43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5c47a3fe2c4dcc"/>
  </p:sldMasterIdLst>
  <p:sldIdLst>
    <p:sldId xmlns:r="http://schemas.openxmlformats.org/officeDocument/2006/relationships" id="256" r:id="R55f4bdca4db84cf3"/>
    <p:sldId xmlns:r="http://schemas.openxmlformats.org/officeDocument/2006/relationships" id="257" r:id="R956c5929709a4c06"/>
    <p:sldId xmlns:r="http://schemas.openxmlformats.org/officeDocument/2006/relationships" id="258" r:id="R6da52db5f9f84ee0"/>
    <p:sldId xmlns:r="http://schemas.openxmlformats.org/officeDocument/2006/relationships" id="259" r:id="Re46edf4931894ea9"/>
    <p:sldId xmlns:r="http://schemas.openxmlformats.org/officeDocument/2006/relationships" id="260" r:id="Rf8972092aebd4c87"/>
    <p:sldId xmlns:r="http://schemas.openxmlformats.org/officeDocument/2006/relationships" id="261" r:id="R756a18cb1d254c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5c47a3fe2c4dcc" /><Relationship Type="http://schemas.openxmlformats.org/officeDocument/2006/relationships/slide" Target="/ppt/slides/slide1.xml" Id="R55f4bdca4db84cf3" /><Relationship Type="http://schemas.openxmlformats.org/officeDocument/2006/relationships/slide" Target="/ppt/slides/slide2.xml" Id="R956c5929709a4c06" /><Relationship Type="http://schemas.openxmlformats.org/officeDocument/2006/relationships/slide" Target="/ppt/slides/slide3.xml" Id="R6da52db5f9f84ee0" /><Relationship Type="http://schemas.openxmlformats.org/officeDocument/2006/relationships/slide" Target="/ppt/slides/slide4.xml" Id="Re46edf4931894ea9" /><Relationship Type="http://schemas.openxmlformats.org/officeDocument/2006/relationships/slide" Target="/ppt/slides/slide5.xml" Id="Rf8972092aebd4c87" /><Relationship Type="http://schemas.openxmlformats.org/officeDocument/2006/relationships/slide" Target="/ppt/slides/slide6.xml" Id="R756a18cb1d254c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18da24b52941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ae441e5194505" /><Relationship Type="http://schemas.openxmlformats.org/officeDocument/2006/relationships/theme" Target="/ppt/slideMasters/theme/theme1.xml" Id="Rd657e5df57bb44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2ae441e51945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b8a71bf7e4e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c029913f24c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d94264f8546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664be9f8344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d6dd1a7b743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84589b1124f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LOEN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Båtstøjordet 119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987 617 543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