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bd831a8a8142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88250f07744a5f"/>
  </p:sldMasterIdLst>
  <p:sldIdLst>
    <p:sldId xmlns:r="http://schemas.openxmlformats.org/officeDocument/2006/relationships" id="256" r:id="R5b6df9aa20864fef"/>
    <p:sldId xmlns:r="http://schemas.openxmlformats.org/officeDocument/2006/relationships" id="257" r:id="R17fa013946504153"/>
    <p:sldId xmlns:r="http://schemas.openxmlformats.org/officeDocument/2006/relationships" id="258" r:id="Re1539968c8a04044"/>
    <p:sldId xmlns:r="http://schemas.openxmlformats.org/officeDocument/2006/relationships" id="259" r:id="R7b94467bb16740e5"/>
    <p:sldId xmlns:r="http://schemas.openxmlformats.org/officeDocument/2006/relationships" id="260" r:id="R84be0ca74c7f4885"/>
    <p:sldId xmlns:r="http://schemas.openxmlformats.org/officeDocument/2006/relationships" id="261" r:id="R72075cd6a3bd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88250f07744a5f" /><Relationship Type="http://schemas.openxmlformats.org/officeDocument/2006/relationships/slide" Target="/ppt/slides/slide1.xml" Id="R5b6df9aa20864fef" /><Relationship Type="http://schemas.openxmlformats.org/officeDocument/2006/relationships/slide" Target="/ppt/slides/slide2.xml" Id="R17fa013946504153" /><Relationship Type="http://schemas.openxmlformats.org/officeDocument/2006/relationships/slide" Target="/ppt/slides/slide3.xml" Id="Re1539968c8a04044" /><Relationship Type="http://schemas.openxmlformats.org/officeDocument/2006/relationships/slide" Target="/ppt/slides/slide4.xml" Id="R7b94467bb16740e5" /><Relationship Type="http://schemas.openxmlformats.org/officeDocument/2006/relationships/slide" Target="/ppt/slides/slide5.xml" Id="R84be0ca74c7f4885" /><Relationship Type="http://schemas.openxmlformats.org/officeDocument/2006/relationships/slide" Target="/ppt/slides/slide6.xml" Id="R72075cd6a3bd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702880c054c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d7cc0c4a74b21" /><Relationship Type="http://schemas.openxmlformats.org/officeDocument/2006/relationships/theme" Target="/ppt/slideMasters/theme/theme1.xml" Id="Rdf2be60f808747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d7cc0c4a7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9c836ecde42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54797b96346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3e668b364446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32108644949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c6bff30f5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d99f2252b4d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LOEN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LOEN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KVADSHEIM LOEN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KVADSHEIM LOEN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LOEN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KVADSHEIM LOEN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KVADSHEIM LOEN  –  2,4 %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987 617 543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LOEN AS</a:t>
            </a:r>
          </a:p>
        </p:txBody>
      </p:sp>
    </p:spTree>
  </p:cSld>
  <p:clrMapOvr>
    <a:masterClrMapping xmlns:a="http://schemas.openxmlformats.org/drawingml/2006/main"/>
  </p:clrMapOvr>
</p:sld>
</file>