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4cc84410e42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360dcff3ef48b9"/>
  </p:sldMasterIdLst>
  <p:sldIdLst>
    <p:sldId xmlns:r="http://schemas.openxmlformats.org/officeDocument/2006/relationships" id="256" r:id="R611bf81b352d4f37"/>
    <p:sldId xmlns:r="http://schemas.openxmlformats.org/officeDocument/2006/relationships" id="257" r:id="R26d3599650214481"/>
    <p:sldId xmlns:r="http://schemas.openxmlformats.org/officeDocument/2006/relationships" id="258" r:id="R7d8f45559cee45c5"/>
    <p:sldId xmlns:r="http://schemas.openxmlformats.org/officeDocument/2006/relationships" id="259" r:id="R9c5c702739114e73"/>
    <p:sldId xmlns:r="http://schemas.openxmlformats.org/officeDocument/2006/relationships" id="260" r:id="Rb9b65414136c4eaf"/>
    <p:sldId xmlns:r="http://schemas.openxmlformats.org/officeDocument/2006/relationships" id="261" r:id="R7342f26a932b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60dcff3ef48b9" /><Relationship Type="http://schemas.openxmlformats.org/officeDocument/2006/relationships/slide" Target="/ppt/slides/slide1.xml" Id="R611bf81b352d4f37" /><Relationship Type="http://schemas.openxmlformats.org/officeDocument/2006/relationships/slide" Target="/ppt/slides/slide2.xml" Id="R26d3599650214481" /><Relationship Type="http://schemas.openxmlformats.org/officeDocument/2006/relationships/slide" Target="/ppt/slides/slide3.xml" Id="R7d8f45559cee45c5" /><Relationship Type="http://schemas.openxmlformats.org/officeDocument/2006/relationships/slide" Target="/ppt/slides/slide4.xml" Id="R9c5c702739114e73" /><Relationship Type="http://schemas.openxmlformats.org/officeDocument/2006/relationships/slide" Target="/ppt/slides/slide5.xml" Id="Rb9b65414136c4eaf" /><Relationship Type="http://schemas.openxmlformats.org/officeDocument/2006/relationships/slide" Target="/ppt/slides/slide6.xml" Id="R7342f26a932b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42240652c4e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b1fce1fe14f32" /><Relationship Type="http://schemas.openxmlformats.org/officeDocument/2006/relationships/theme" Target="/ppt/slideMasters/theme/theme1.xml" Id="R16d5311b7ab14c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cb1fce1fe1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64f371a5f47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a131ccf9c46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8187777e1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1b6f45e0c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6822ba279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df6badb3041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SPIRET AS ble etablert [år] og holder til i Dilling.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13 609 493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13 668 841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Larkollveien 560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1570 Dilling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987 633 735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SPIRET AS</a:t>
            </a:r>
          </a:p>
        </p:txBody>
      </p:sp>
    </p:spTree>
  </p:cSld>
  <p:clrMapOvr>
    <a:masterClrMapping xmlns:a="http://schemas.openxmlformats.org/drawingml/2006/main"/>
  </p:clrMapOvr>
</p:sld>
</file>