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0c5f9f162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683175e404a36"/>
  </p:sldMasterIdLst>
  <p:sldIdLst>
    <p:sldId xmlns:r="http://schemas.openxmlformats.org/officeDocument/2006/relationships" id="256" r:id="R476cc938c58444f0"/>
    <p:sldId xmlns:r="http://schemas.openxmlformats.org/officeDocument/2006/relationships" id="257" r:id="R6628ba2015d2463e"/>
    <p:sldId xmlns:r="http://schemas.openxmlformats.org/officeDocument/2006/relationships" id="258" r:id="Rde8ef0e4c8694a85"/>
    <p:sldId xmlns:r="http://schemas.openxmlformats.org/officeDocument/2006/relationships" id="259" r:id="Re89ef75430f34882"/>
    <p:sldId xmlns:r="http://schemas.openxmlformats.org/officeDocument/2006/relationships" id="260" r:id="R56dfce6db5584927"/>
    <p:sldId xmlns:r="http://schemas.openxmlformats.org/officeDocument/2006/relationships" id="261" r:id="R4678819755ce4df8"/>
    <p:sldId xmlns:r="http://schemas.openxmlformats.org/officeDocument/2006/relationships" id="262" r:id="Rb670e38df8b6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683175e404a36" /><Relationship Type="http://schemas.openxmlformats.org/officeDocument/2006/relationships/slide" Target="/ppt/slides/slide1.xml" Id="R476cc938c58444f0" /><Relationship Type="http://schemas.openxmlformats.org/officeDocument/2006/relationships/slide" Target="/ppt/slides/slide2.xml" Id="R6628ba2015d2463e" /><Relationship Type="http://schemas.openxmlformats.org/officeDocument/2006/relationships/slide" Target="/ppt/slides/slide3.xml" Id="Rde8ef0e4c8694a85" /><Relationship Type="http://schemas.openxmlformats.org/officeDocument/2006/relationships/slide" Target="/ppt/slides/slide4.xml" Id="Re89ef75430f34882" /><Relationship Type="http://schemas.openxmlformats.org/officeDocument/2006/relationships/slide" Target="/ppt/slides/slide5.xml" Id="R56dfce6db5584927" /><Relationship Type="http://schemas.openxmlformats.org/officeDocument/2006/relationships/slide" Target="/ppt/slides/slide6.xml" Id="R4678819755ce4df8" /><Relationship Type="http://schemas.openxmlformats.org/officeDocument/2006/relationships/slide" Target="/ppt/slides/slide7.xml" Id="Rb670e38df8b6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850449bc0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2f2254334b47" /><Relationship Type="http://schemas.openxmlformats.org/officeDocument/2006/relationships/theme" Target="/ppt/slideMasters/theme/theme1.xml" Id="R83359df18ae9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b92f225433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d312661b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73826de5b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b9228f11c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01bd72235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05cb49f6f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189c0a3e3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c2d81ffc345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-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-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36 903 838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34 678 295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34 329 733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242 236 845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246 686 428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OLAV HESTNESS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ANNE-LISE TJØSTHEIM HESTNESS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15,7 %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 O Hestness, Stasjonsveien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