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ee70c04f3b4a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c4dfae1c044166"/>
  </p:sldMasterIdLst>
  <p:sldIdLst>
    <p:sldId xmlns:r="http://schemas.openxmlformats.org/officeDocument/2006/relationships" id="256" r:id="R2fbbe998669143a5"/>
    <p:sldId xmlns:r="http://schemas.openxmlformats.org/officeDocument/2006/relationships" id="257" r:id="R14997fd3d6114da4"/>
    <p:sldId xmlns:r="http://schemas.openxmlformats.org/officeDocument/2006/relationships" id="258" r:id="Red16ef9f3d1d420a"/>
    <p:sldId xmlns:r="http://schemas.openxmlformats.org/officeDocument/2006/relationships" id="259" r:id="Rdb0a26aff9f74199"/>
    <p:sldId xmlns:r="http://schemas.openxmlformats.org/officeDocument/2006/relationships" id="260" r:id="R5d3fbaa9e2004ec0"/>
    <p:sldId xmlns:r="http://schemas.openxmlformats.org/officeDocument/2006/relationships" id="261" r:id="R96094ea58a0b4c9a"/>
    <p:sldId xmlns:r="http://schemas.openxmlformats.org/officeDocument/2006/relationships" id="262" r:id="Re415d7c55e744e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c4dfae1c044166" /><Relationship Type="http://schemas.openxmlformats.org/officeDocument/2006/relationships/slide" Target="/ppt/slides/slide1.xml" Id="R2fbbe998669143a5" /><Relationship Type="http://schemas.openxmlformats.org/officeDocument/2006/relationships/slide" Target="/ppt/slides/slide2.xml" Id="R14997fd3d6114da4" /><Relationship Type="http://schemas.openxmlformats.org/officeDocument/2006/relationships/slide" Target="/ppt/slides/slide3.xml" Id="Red16ef9f3d1d420a" /><Relationship Type="http://schemas.openxmlformats.org/officeDocument/2006/relationships/slide" Target="/ppt/slides/slide4.xml" Id="Rdb0a26aff9f74199" /><Relationship Type="http://schemas.openxmlformats.org/officeDocument/2006/relationships/slide" Target="/ppt/slides/slide5.xml" Id="R5d3fbaa9e2004ec0" /><Relationship Type="http://schemas.openxmlformats.org/officeDocument/2006/relationships/slide" Target="/ppt/slides/slide6.xml" Id="R96094ea58a0b4c9a" /><Relationship Type="http://schemas.openxmlformats.org/officeDocument/2006/relationships/slide" Target="/ppt/slides/slide7.xml" Id="Re415d7c55e744e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f3481f08a4a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114ea685141c4" /><Relationship Type="http://schemas.openxmlformats.org/officeDocument/2006/relationships/theme" Target="/ppt/slideMasters/theme/theme1.xml" Id="R054645011a9a45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d114ea685141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c187e071f47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3d005276646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026059e5c48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46490cbe142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43f5746164b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08db0995747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8bd337cf44d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FH -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FH -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36 903 838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34 678 295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34 329 733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242 236 845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246 686 428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OLAV HESTNESS  –  43,1 %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SARAH MARGRETHE HESTNESS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ANNE-LISE TJØSTHEIM HESTNESS  –  16,4 %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SARAH MARGRETHE HESTNESS  –  15,7 %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 O Hestness, Stasjonsveien 20E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987 634 812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- INVEST AS</a:t>
            </a:r>
          </a:p>
        </p:txBody>
      </p:sp>
    </p:spTree>
  </p:cSld>
  <p:clrMapOvr>
    <a:masterClrMapping xmlns:a="http://schemas.openxmlformats.org/drawingml/2006/main"/>
  </p:clrMapOvr>
</p:sld>
</file>